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46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47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6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07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25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91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17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05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17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25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51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1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9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1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0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98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5750" y="0"/>
            <a:ext cx="8858250" cy="6858000"/>
          </a:xfrm>
          <a:custGeom>
            <a:avLst/>
            <a:gdLst/>
            <a:ahLst/>
            <a:cxnLst/>
            <a:rect l="l" t="t" r="r" b="b"/>
            <a:pathLst>
              <a:path w="8858250" h="6858000">
                <a:moveTo>
                  <a:pt x="0" y="6857999"/>
                </a:moveTo>
                <a:lnTo>
                  <a:pt x="8858249" y="6857999"/>
                </a:lnTo>
                <a:lnTo>
                  <a:pt x="885824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84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6225" y="295259"/>
            <a:ext cx="8811260" cy="6277610"/>
          </a:xfrm>
          <a:custGeom>
            <a:avLst/>
            <a:gdLst/>
            <a:ahLst/>
            <a:cxnLst/>
            <a:rect l="l" t="t" r="r" b="b"/>
            <a:pathLst>
              <a:path w="8811260" h="6277609">
                <a:moveTo>
                  <a:pt x="0" y="6276990"/>
                </a:moveTo>
                <a:lnTo>
                  <a:pt x="8810640" y="6276990"/>
                </a:lnTo>
                <a:lnTo>
                  <a:pt x="8810640" y="0"/>
                </a:lnTo>
                <a:lnTo>
                  <a:pt x="0" y="0"/>
                </a:lnTo>
                <a:lnTo>
                  <a:pt x="0" y="6276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85750" cy="6858000"/>
          </a:xfrm>
          <a:custGeom>
            <a:avLst/>
            <a:gdLst/>
            <a:ahLst/>
            <a:cxnLst/>
            <a:rect l="l" t="t" r="r" b="b"/>
            <a:pathLst>
              <a:path w="285750" h="6858000">
                <a:moveTo>
                  <a:pt x="0" y="6858000"/>
                </a:moveTo>
                <a:lnTo>
                  <a:pt x="285749" y="6858000"/>
                </a:lnTo>
                <a:lnTo>
                  <a:pt x="28574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AB9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594" y="-48043"/>
            <a:ext cx="8662811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94" y="1128738"/>
            <a:ext cx="8281811" cy="2179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660112"/>
            <a:ext cx="4199255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1">
                <a:solidFill>
                  <a:srgbClr val="AB9488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867" y="6648656"/>
            <a:ext cx="3873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B94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5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58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56.jpg"/><Relationship Id="rId5" Type="http://schemas.openxmlformats.org/officeDocument/2006/relationships/image" Target="../media/image4.jpg"/><Relationship Id="rId10" Type="http://schemas.openxmlformats.org/officeDocument/2006/relationships/image" Target="../media/image55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5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63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6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61.jpg"/><Relationship Id="rId5" Type="http://schemas.openxmlformats.org/officeDocument/2006/relationships/image" Target="../media/image4.jpg"/><Relationship Id="rId15" Type="http://schemas.openxmlformats.org/officeDocument/2006/relationships/image" Target="../media/image65.jpg"/><Relationship Id="rId10" Type="http://schemas.openxmlformats.org/officeDocument/2006/relationships/image" Target="../media/image60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67.jpg"/><Relationship Id="rId5" Type="http://schemas.openxmlformats.org/officeDocument/2006/relationships/image" Target="../media/image4.jpg"/><Relationship Id="rId10" Type="http://schemas.openxmlformats.org/officeDocument/2006/relationships/image" Target="../media/image66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1.jpg"/><Relationship Id="rId21" Type="http://schemas.openxmlformats.org/officeDocument/2006/relationships/image" Target="../media/image79.png"/><Relationship Id="rId7" Type="http://schemas.openxmlformats.org/officeDocument/2006/relationships/image" Target="../media/image6.jp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69.png"/><Relationship Id="rId5" Type="http://schemas.openxmlformats.org/officeDocument/2006/relationships/image" Target="../media/image4.jpg"/><Relationship Id="rId15" Type="http://schemas.openxmlformats.org/officeDocument/2006/relationships/image" Target="../media/image73.png"/><Relationship Id="rId10" Type="http://schemas.openxmlformats.org/officeDocument/2006/relationships/image" Target="../media/image68.jpg"/><Relationship Id="rId19" Type="http://schemas.openxmlformats.org/officeDocument/2006/relationships/image" Target="../media/image77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1.jpg"/><Relationship Id="rId21" Type="http://schemas.openxmlformats.org/officeDocument/2006/relationships/image" Target="../media/image92.png"/><Relationship Id="rId7" Type="http://schemas.openxmlformats.org/officeDocument/2006/relationships/image" Target="../media/image6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82.png"/><Relationship Id="rId5" Type="http://schemas.openxmlformats.org/officeDocument/2006/relationships/image" Target="../media/image4.jp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6.jp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1.jpg"/><Relationship Id="rId21" Type="http://schemas.openxmlformats.org/officeDocument/2006/relationships/image" Target="../media/image104.png"/><Relationship Id="rId7" Type="http://schemas.openxmlformats.org/officeDocument/2006/relationships/image" Target="../media/image6.jpg"/><Relationship Id="rId12" Type="http://schemas.openxmlformats.org/officeDocument/2006/relationships/image" Target="../media/image95.jpg"/><Relationship Id="rId17" Type="http://schemas.openxmlformats.org/officeDocument/2006/relationships/image" Target="../media/image100.png"/><Relationship Id="rId25" Type="http://schemas.openxmlformats.org/officeDocument/2006/relationships/image" Target="../media/image108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94.jpg"/><Relationship Id="rId24" Type="http://schemas.openxmlformats.org/officeDocument/2006/relationships/image" Target="../media/image107.png"/><Relationship Id="rId5" Type="http://schemas.openxmlformats.org/officeDocument/2006/relationships/image" Target="../media/image4.jpg"/><Relationship Id="rId15" Type="http://schemas.openxmlformats.org/officeDocument/2006/relationships/image" Target="../media/image98.png"/><Relationship Id="rId23" Type="http://schemas.openxmlformats.org/officeDocument/2006/relationships/image" Target="../media/image106.jpg"/><Relationship Id="rId10" Type="http://schemas.openxmlformats.org/officeDocument/2006/relationships/image" Target="../media/image93.jpg"/><Relationship Id="rId19" Type="http://schemas.openxmlformats.org/officeDocument/2006/relationships/image" Target="../media/image102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12.jpg"/><Relationship Id="rId5" Type="http://schemas.openxmlformats.org/officeDocument/2006/relationships/image" Target="../media/image4.jpg"/><Relationship Id="rId10" Type="http://schemas.openxmlformats.org/officeDocument/2006/relationships/image" Target="../media/image111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1.pn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4.jpg"/><Relationship Id="rId18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22.pn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33.jpg"/><Relationship Id="rId5" Type="http://schemas.openxmlformats.org/officeDocument/2006/relationships/image" Target="../media/image4.jpg"/><Relationship Id="rId10" Type="http://schemas.openxmlformats.org/officeDocument/2006/relationships/image" Target="../media/image32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google.com.tr/url?sa=i&amp;amp;rct=j&amp;amp;q&amp;amp;esrc=s&amp;amp;frm=1&amp;amp;source=images&amp;amp;cd&amp;amp;cad=rja&amp;amp;docid=U8sjEPMc7NVuEM&amp;amp;tbnid=pwU_WgaM8exuPM:&amp;amp;ved=0CAUQjRw&amp;amp;url=http://www.klasbilgi.com/2013-ramsey-takim-elbise-modelleri/&amp;amp;ei=D67_UcKeDoG1PLzlgdgL&amp;amp;bvm=bv.50165853,d.Yms&amp;amp;psig=AFQjCNE5ixfRqs3u2ajRwsoChbeFVlanrw&amp;amp;ust=1375797058579184" TargetMode="External"/><Relationship Id="rId1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39.jp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38.jpg"/><Relationship Id="rId5" Type="http://schemas.openxmlformats.org/officeDocument/2006/relationships/image" Target="../media/image4.jpg"/><Relationship Id="rId15" Type="http://schemas.openxmlformats.org/officeDocument/2006/relationships/image" Target="../media/image41.png"/><Relationship Id="rId10" Type="http://schemas.openxmlformats.org/officeDocument/2006/relationships/image" Target="../media/image37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45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49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48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47.png"/><Relationship Id="rId5" Type="http://schemas.openxmlformats.org/officeDocument/2006/relationships/image" Target="../media/image4.jpg"/><Relationship Id="rId15" Type="http://schemas.openxmlformats.org/officeDocument/2006/relationships/image" Target="../media/image51.jpg"/><Relationship Id="rId10" Type="http://schemas.openxmlformats.org/officeDocument/2006/relationships/image" Target="../media/image46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0"/>
            <a:ext cx="7772400" cy="6858000"/>
          </a:xfrm>
          <a:custGeom>
            <a:avLst/>
            <a:gdLst/>
            <a:ahLst/>
            <a:cxnLst/>
            <a:rect l="l" t="t" r="r" b="b"/>
            <a:pathLst>
              <a:path w="7772400" h="6858000">
                <a:moveTo>
                  <a:pt x="0" y="6857999"/>
                </a:moveTo>
                <a:lnTo>
                  <a:pt x="7772399" y="6857999"/>
                </a:lnTo>
                <a:lnTo>
                  <a:pt x="77723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84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0933" y="2673411"/>
            <a:ext cx="4895850" cy="3905250"/>
          </a:xfrm>
          <a:custGeom>
            <a:avLst/>
            <a:gdLst/>
            <a:ahLst/>
            <a:cxnLst/>
            <a:rect l="l" t="t" r="r" b="b"/>
            <a:pathLst>
              <a:path w="4895850" h="3905250">
                <a:moveTo>
                  <a:pt x="0" y="3905249"/>
                </a:moveTo>
                <a:lnTo>
                  <a:pt x="4895849" y="3905249"/>
                </a:lnTo>
                <a:lnTo>
                  <a:pt x="4895849" y="0"/>
                </a:lnTo>
                <a:lnTo>
                  <a:pt x="0" y="0"/>
                </a:lnTo>
                <a:lnTo>
                  <a:pt x="0" y="390524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71600" cy="6858000"/>
          </a:xfrm>
          <a:custGeom>
            <a:avLst/>
            <a:gdLst/>
            <a:ahLst/>
            <a:cxnLst/>
            <a:rect l="l" t="t" r="r" b="b"/>
            <a:pathLst>
              <a:path w="1371600" h="6858000">
                <a:moveTo>
                  <a:pt x="0" y="6858000"/>
                </a:moveTo>
                <a:lnTo>
                  <a:pt x="1371599" y="6858000"/>
                </a:lnTo>
                <a:lnTo>
                  <a:pt x="137159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AB9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2071" y="694342"/>
            <a:ext cx="532193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MECHANICS</a:t>
            </a:r>
            <a:r>
              <a:rPr sz="54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b="1" spc="-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071" y="1517436"/>
            <a:ext cx="39782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400" b="1" spc="-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TERIALS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034" y="236650"/>
            <a:ext cx="13620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Fifth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dit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9518" y="2441138"/>
            <a:ext cx="2665730" cy="1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Fe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dinand</a:t>
            </a:r>
            <a:r>
              <a:rPr sz="1800" b="1" spc="4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846C5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.</a:t>
            </a:r>
            <a:r>
              <a:rPr sz="1800" b="1" spc="4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tabLst>
                <a:tab pos="1230630" algn="l"/>
              </a:tabLst>
            </a:pP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E.</a:t>
            </a:r>
            <a:r>
              <a:rPr sz="1800" b="1" spc="4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Rus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el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846C5F"/>
                </a:solidFill>
                <a:latin typeface="Times New Roman"/>
                <a:cs typeface="Times New Roman"/>
              </a:rPr>
              <a:t>	</a:t>
            </a:r>
            <a:r>
              <a:rPr sz="1800" b="1" spc="-20" dirty="0">
                <a:solidFill>
                  <a:srgbClr val="846C5F"/>
                </a:solidFill>
                <a:latin typeface="Arial"/>
                <a:cs typeface="Arial"/>
              </a:rPr>
              <a:t>Jo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hnston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,</a:t>
            </a:r>
            <a:r>
              <a:rPr sz="1800" b="1" spc="3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J</a:t>
            </a:r>
            <a:r>
              <a:rPr sz="1800" b="1" spc="-105" dirty="0">
                <a:solidFill>
                  <a:srgbClr val="846C5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846C5F"/>
                </a:solidFill>
                <a:latin typeface="Arial"/>
                <a:cs typeface="Arial"/>
              </a:rPr>
              <a:t>Joh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n</a:t>
            </a:r>
            <a:r>
              <a:rPr sz="1800" b="1" spc="4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.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40" dirty="0">
                <a:solidFill>
                  <a:srgbClr val="846C5F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lf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a</a:t>
            </a:r>
            <a:r>
              <a:rPr sz="1800" b="1" spc="-45" dirty="0">
                <a:solidFill>
                  <a:srgbClr val="846C5F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id</a:t>
            </a:r>
            <a:r>
              <a:rPr sz="1800" b="1" spc="9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846C5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.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zurek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9518" y="4156136"/>
            <a:ext cx="239903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Le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ture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Note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J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.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85" dirty="0">
                <a:solidFill>
                  <a:srgbClr val="846C5F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al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800" b="1" spc="4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spc="-145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x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145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r>
              <a:rPr sz="1800" b="1" spc="5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U</a:t>
            </a:r>
            <a:r>
              <a:rPr sz="1800" b="1" spc="-15" dirty="0">
                <a:solidFill>
                  <a:srgbClr val="846C5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846C5F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846C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846C5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846C5F"/>
                </a:solidFill>
                <a:latin typeface="Arial"/>
                <a:cs typeface="Arial"/>
              </a:rPr>
              <a:t>sity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150" y="6324598"/>
            <a:ext cx="438150" cy="43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" y="1101782"/>
            <a:ext cx="1276350" cy="367030"/>
          </a:xfrm>
          <a:custGeom>
            <a:avLst/>
            <a:gdLst/>
            <a:ahLst/>
            <a:cxnLst/>
            <a:rect l="l" t="t" r="r" b="b"/>
            <a:pathLst>
              <a:path w="1276350" h="367030">
                <a:moveTo>
                  <a:pt x="0" y="366714"/>
                </a:moveTo>
                <a:lnTo>
                  <a:pt x="1276349" y="366714"/>
                </a:lnTo>
                <a:lnTo>
                  <a:pt x="1276349" y="0"/>
                </a:lnTo>
                <a:lnTo>
                  <a:pt x="0" y="0"/>
                </a:lnTo>
                <a:lnTo>
                  <a:pt x="0" y="366714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944" y="1172387"/>
            <a:ext cx="11188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0083" y="6666506"/>
            <a:ext cx="41992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-10" dirty="0">
                <a:solidFill>
                  <a:srgbClr val="927869"/>
                </a:solidFill>
                <a:latin typeface="Book Antiqua"/>
                <a:cs typeface="Book Antiqua"/>
              </a:rPr>
              <a:t>© 2009</a:t>
            </a:r>
            <a:r>
              <a:rPr sz="1300" i="1" spc="5" dirty="0">
                <a:solidFill>
                  <a:srgbClr val="927869"/>
                </a:solidFill>
                <a:latin typeface="Book Antiqua"/>
                <a:cs typeface="Book Antiqua"/>
              </a:rPr>
              <a:t> </a:t>
            </a:r>
            <a:r>
              <a:rPr sz="1300" i="1" spc="-10" dirty="0">
                <a:solidFill>
                  <a:srgbClr val="927869"/>
                </a:solidFill>
                <a:latin typeface="Book Antiqua"/>
                <a:cs typeface="Book Antiqua"/>
              </a:rPr>
              <a:t>The</a:t>
            </a:r>
            <a:r>
              <a:rPr sz="1300" i="1" spc="5" dirty="0">
                <a:solidFill>
                  <a:srgbClr val="927869"/>
                </a:solidFill>
                <a:latin typeface="Book Antiqua"/>
                <a:cs typeface="Book Antiqua"/>
              </a:rPr>
              <a:t> </a:t>
            </a:r>
            <a:r>
              <a:rPr sz="1300" i="1" spc="-10" dirty="0">
                <a:solidFill>
                  <a:srgbClr val="927869"/>
                </a:solidFill>
                <a:latin typeface="Book Antiqua"/>
                <a:cs typeface="Book Antiqua"/>
              </a:rPr>
              <a:t>McGra</a:t>
            </a:r>
            <a:r>
              <a:rPr sz="1300" i="1" spc="-5" dirty="0">
                <a:solidFill>
                  <a:srgbClr val="927869"/>
                </a:solidFill>
                <a:latin typeface="Book Antiqua"/>
                <a:cs typeface="Book Antiqua"/>
              </a:rPr>
              <a:t>w-Hill</a:t>
            </a:r>
            <a:r>
              <a:rPr sz="1300" i="1" spc="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927869"/>
                </a:solidFill>
                <a:latin typeface="Book Antiqua"/>
                <a:cs typeface="Book Antiqua"/>
              </a:rPr>
              <a:t>Companies,</a:t>
            </a:r>
            <a:r>
              <a:rPr sz="1300" i="1" spc="-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927869"/>
                </a:solidFill>
                <a:latin typeface="Book Antiqua"/>
                <a:cs typeface="Book Antiqua"/>
              </a:rPr>
              <a:t>Inc.</a:t>
            </a:r>
            <a:r>
              <a:rPr sz="1300" i="1" spc="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927869"/>
                </a:solidFill>
                <a:latin typeface="Book Antiqua"/>
                <a:cs typeface="Book Antiqua"/>
              </a:rPr>
              <a:t>Al</a:t>
            </a:r>
            <a:r>
              <a:rPr sz="1300" i="1" spc="-5" dirty="0">
                <a:solidFill>
                  <a:srgbClr val="927869"/>
                </a:solidFill>
                <a:latin typeface="Book Antiqua"/>
                <a:cs typeface="Book Antiqua"/>
              </a:rPr>
              <a:t>l</a:t>
            </a:r>
            <a:r>
              <a:rPr sz="1300" i="1" spc="1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927869"/>
                </a:solidFill>
                <a:latin typeface="Book Antiqua"/>
                <a:cs typeface="Book Antiqua"/>
              </a:rPr>
              <a:t>right</a:t>
            </a:r>
            <a:r>
              <a:rPr sz="1300" i="1" spc="-5" dirty="0">
                <a:solidFill>
                  <a:srgbClr val="927869"/>
                </a:solidFill>
                <a:latin typeface="Book Antiqua"/>
                <a:cs typeface="Book Antiqua"/>
              </a:rPr>
              <a:t>s</a:t>
            </a:r>
            <a:r>
              <a:rPr sz="1300" i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927869"/>
                </a:solidFill>
                <a:latin typeface="Book Antiqua"/>
                <a:cs typeface="Book Antiqua"/>
              </a:rPr>
              <a:t>reserved.</a:t>
            </a:r>
            <a:endParaRPr sz="13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8175" y="5180076"/>
            <a:ext cx="2678049" cy="16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7383" y="1794392"/>
            <a:ext cx="63563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9128" y="3932583"/>
            <a:ext cx="29552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latin typeface="Arial"/>
                <a:cs typeface="Arial"/>
              </a:rPr>
              <a:t>GERİLME</a:t>
            </a:r>
            <a:r>
              <a:rPr sz="2400" b="1" spc="-1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AMI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49932" y="447058"/>
            <a:ext cx="287337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Ger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tres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Anal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izi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6244" y="6106245"/>
            <a:ext cx="388112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ise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B</a:t>
            </a:r>
            <a:r>
              <a:rPr sz="1400" i="1" dirty="0">
                <a:latin typeface="Times New Roman"/>
                <a:cs typeface="Times New Roman"/>
              </a:rPr>
              <a:t>C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etle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söz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konusu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ükü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b</a:t>
            </a:r>
            <a:r>
              <a:rPr sz="1400" dirty="0">
                <a:latin typeface="Times New Roman"/>
                <a:cs typeface="Times New Roman"/>
              </a:rPr>
              <a:t>ili</a:t>
            </a:r>
            <a:r>
              <a:rPr sz="1400" spc="-8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8922" y="5643057"/>
            <a:ext cx="135763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114" dirty="0">
                <a:latin typeface="Symbol"/>
                <a:cs typeface="Symbol"/>
              </a:rPr>
              <a:t></a:t>
            </a:r>
            <a:r>
              <a:rPr sz="2100" spc="-44" baseline="-15873" dirty="0">
                <a:latin typeface="Times New Roman"/>
                <a:cs typeface="Times New Roman"/>
              </a:rPr>
              <a:t>a</a:t>
            </a:r>
            <a:r>
              <a:rPr sz="2100" spc="-142" baseline="-15873" dirty="0">
                <a:latin typeface="Times New Roman"/>
                <a:cs typeface="Times New Roman"/>
              </a:rPr>
              <a:t>l</a:t>
            </a:r>
            <a:r>
              <a:rPr sz="2100" spc="15" baseline="-15873" dirty="0">
                <a:latin typeface="Times New Roman"/>
                <a:cs typeface="Times New Roman"/>
              </a:rPr>
              <a:t>l</a:t>
            </a:r>
            <a:r>
              <a:rPr sz="2100" baseline="-15873" dirty="0">
                <a:latin typeface="Times New Roman"/>
                <a:cs typeface="Times New Roman"/>
              </a:rPr>
              <a:t> </a:t>
            </a:r>
            <a:r>
              <a:rPr sz="2100" spc="-60" baseline="-15873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Symbol"/>
                <a:cs typeface="Symbol"/>
              </a:rPr>
              <a:t></a:t>
            </a:r>
            <a:r>
              <a:rPr sz="1700" spc="-204" dirty="0">
                <a:latin typeface="Times New Roman"/>
                <a:cs typeface="Times New Roman"/>
              </a:rPr>
              <a:t> </a:t>
            </a:r>
            <a:r>
              <a:rPr sz="1700" spc="45" dirty="0">
                <a:latin typeface="Times New Roman"/>
                <a:cs typeface="Times New Roman"/>
              </a:rPr>
              <a:t>16</a:t>
            </a:r>
            <a:r>
              <a:rPr sz="1700" spc="25" dirty="0">
                <a:latin typeface="Times New Roman"/>
                <a:cs typeface="Times New Roman"/>
              </a:rPr>
              <a:t>5</a:t>
            </a:r>
            <a:r>
              <a:rPr sz="1700" spc="-26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M</a:t>
            </a:r>
            <a:r>
              <a:rPr sz="1700" spc="45" dirty="0">
                <a:latin typeface="Times New Roman"/>
                <a:cs typeface="Times New Roman"/>
              </a:rPr>
              <a:t>P</a:t>
            </a:r>
            <a:r>
              <a:rPr sz="1700" spc="20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9972" y="5292762"/>
            <a:ext cx="236347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Çel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için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izin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verileb</a:t>
            </a:r>
            <a:r>
              <a:rPr sz="1400" spc="-10" dirty="0">
                <a:latin typeface="Times New Roman"/>
                <a:cs typeface="Times New Roman"/>
              </a:rPr>
              <a:t>ili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geril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9972" y="5728129"/>
            <a:ext cx="16325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b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spc="1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84386" y="4589393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37" y="0"/>
                </a:lnTo>
              </a:path>
            </a:pathLst>
          </a:custGeom>
          <a:ln w="7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3590" y="4589393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878" y="0"/>
                </a:lnTo>
              </a:path>
            </a:pathLst>
          </a:custGeom>
          <a:ln w="7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4246" y="1055542"/>
            <a:ext cx="8267065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35" dirty="0">
                <a:latin typeface="Times New Roman"/>
                <a:cs typeface="Times New Roman"/>
              </a:rPr>
              <a:t>Y</a:t>
            </a:r>
            <a:r>
              <a:rPr sz="1200" b="1" dirty="0">
                <a:latin typeface="Times New Roman"/>
                <a:cs typeface="Times New Roman"/>
              </a:rPr>
              <a:t>apı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güv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nli bir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şekil</a:t>
            </a:r>
            <a:r>
              <a:rPr sz="1200" b="1" spc="5" dirty="0">
                <a:latin typeface="Times New Roman"/>
                <a:cs typeface="Times New Roman"/>
              </a:rPr>
              <a:t>d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30 k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’luk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yükü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taşıyabilir</a:t>
            </a:r>
            <a:r>
              <a:rPr sz="1200" b="1" spc="-20" dirty="0">
                <a:latin typeface="Times New Roman"/>
                <a:cs typeface="Times New Roman"/>
              </a:rPr>
              <a:t> m</a:t>
            </a:r>
            <a:r>
              <a:rPr sz="1200" b="1" dirty="0">
                <a:latin typeface="Times New Roman"/>
                <a:cs typeface="Times New Roman"/>
              </a:rPr>
              <a:t>i?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Times New Roman"/>
                <a:cs typeface="Times New Roman"/>
              </a:rPr>
              <a:t>Statik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aliz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515"/>
              </a:spcBef>
            </a:pPr>
            <a:r>
              <a:rPr sz="1400" i="1" spc="-190" dirty="0">
                <a:latin typeface="Times New Roman"/>
                <a:cs typeface="Times New Roman"/>
              </a:rPr>
              <a:t>F</a:t>
            </a:r>
            <a:r>
              <a:rPr sz="1350" i="1" spc="30" baseline="-21604" dirty="0">
                <a:latin typeface="Times New Roman"/>
                <a:cs typeface="Times New Roman"/>
              </a:rPr>
              <a:t>AB</a:t>
            </a:r>
            <a:r>
              <a:rPr sz="1350" i="1" spc="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 40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(ba</a:t>
            </a:r>
            <a:r>
              <a:rPr sz="1400" spc="5" dirty="0">
                <a:latin typeface="Times New Roman"/>
                <a:cs typeface="Times New Roman"/>
              </a:rPr>
              <a:t>sı</a:t>
            </a:r>
            <a:r>
              <a:rPr sz="1400" dirty="0">
                <a:latin typeface="Times New Roman"/>
                <a:cs typeface="Times New Roman"/>
              </a:rPr>
              <a:t>-c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si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170"/>
              </a:spcBef>
            </a:pPr>
            <a:r>
              <a:rPr sz="1400" i="1" spc="-10" dirty="0">
                <a:latin typeface="Times New Roman"/>
                <a:cs typeface="Times New Roman"/>
              </a:rPr>
              <a:t>F</a:t>
            </a:r>
            <a:r>
              <a:rPr sz="1350" i="1" spc="30" baseline="-21604" dirty="0">
                <a:latin typeface="Times New Roman"/>
                <a:cs typeface="Times New Roman"/>
              </a:rPr>
              <a:t>BC</a:t>
            </a:r>
            <a:r>
              <a:rPr sz="1350" i="1" baseline="-21604" dirty="0">
                <a:latin typeface="Times New Roman"/>
                <a:cs typeface="Times New Roman"/>
              </a:rPr>
              <a:t> </a:t>
            </a:r>
            <a:r>
              <a:rPr sz="1350" i="1" spc="-15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çek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tens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5007610">
              <a:lnSpc>
                <a:spcPct val="100000"/>
              </a:lnSpc>
              <a:spcBef>
                <a:spcPts val="1475"/>
              </a:spcBef>
            </a:pPr>
            <a:r>
              <a:rPr sz="1400" i="1" dirty="0">
                <a:latin typeface="Times New Roman"/>
                <a:cs typeface="Times New Roman"/>
              </a:rPr>
              <a:t>d</a:t>
            </a:r>
            <a:r>
              <a:rPr sz="1350" i="1" spc="30" baseline="-21604" dirty="0">
                <a:latin typeface="Times New Roman"/>
                <a:cs typeface="Times New Roman"/>
              </a:rPr>
              <a:t>BC</a:t>
            </a:r>
            <a:r>
              <a:rPr sz="1350" i="1" spc="15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çap</a:t>
            </a:r>
            <a:r>
              <a:rPr sz="1400" spc="5" dirty="0">
                <a:latin typeface="Times New Roman"/>
                <a:cs typeface="Times New Roman"/>
              </a:rPr>
              <a:t>ı</a:t>
            </a:r>
            <a:r>
              <a:rPr sz="1400" dirty="0">
                <a:latin typeface="Times New Roman"/>
                <a:cs typeface="Times New Roman"/>
              </a:rPr>
              <a:t>nda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B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ele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anında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birim</a:t>
            </a:r>
            <a:endParaRPr sz="1400">
              <a:latin typeface="Times New Roman"/>
              <a:cs typeface="Times New Roman"/>
            </a:endParaRPr>
          </a:p>
          <a:p>
            <a:pPr marL="500761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ala</a:t>
            </a:r>
            <a:r>
              <a:rPr sz="140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gelen</a:t>
            </a:r>
            <a:r>
              <a:rPr sz="1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iç k</a:t>
            </a:r>
            <a:r>
              <a:rPr sz="1400" spc="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vvet</a:t>
            </a:r>
            <a:r>
              <a:rPr sz="1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stre</a:t>
            </a:r>
            <a:r>
              <a:rPr sz="1400" u="sng" spc="5" dirty="0">
                <a:latin typeface="Times New Roman"/>
                <a:cs typeface="Times New Roman"/>
              </a:rPr>
              <a:t>s</a:t>
            </a:r>
            <a:r>
              <a:rPr sz="1400" u="sng" spc="10" dirty="0">
                <a:latin typeface="Times New Roman"/>
                <a:cs typeface="Times New Roman"/>
              </a:rPr>
              <a:t>s</a:t>
            </a:r>
            <a:r>
              <a:rPr sz="1400" u="sng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6695" y="4347848"/>
            <a:ext cx="2562860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</a:tabLst>
            </a:pPr>
            <a:r>
              <a:rPr sz="1550" i="1" spc="-20" dirty="0">
                <a:latin typeface="Symbol"/>
                <a:cs typeface="Symbol"/>
              </a:rPr>
              <a:t></a:t>
            </a:r>
            <a:r>
              <a:rPr sz="1550" i="1" spc="-20" dirty="0">
                <a:latin typeface="Times New Roman"/>
                <a:cs typeface="Times New Roman"/>
              </a:rPr>
              <a:t>	</a:t>
            </a:r>
            <a:r>
              <a:rPr sz="1500" spc="5" dirty="0">
                <a:latin typeface="Symbol"/>
                <a:cs typeface="Symbol"/>
              </a:rPr>
              <a:t></a:t>
            </a:r>
            <a:r>
              <a:rPr sz="1500" spc="125" dirty="0">
                <a:latin typeface="Times New Roman"/>
                <a:cs typeface="Times New Roman"/>
              </a:rPr>
              <a:t> </a:t>
            </a:r>
            <a:r>
              <a:rPr sz="2250" i="1" spc="7" baseline="35185" dirty="0">
                <a:latin typeface="Times New Roman"/>
                <a:cs typeface="Times New Roman"/>
              </a:rPr>
              <a:t>P</a:t>
            </a:r>
            <a:r>
              <a:rPr sz="2250" i="1" spc="150" baseline="3518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Symbol"/>
                <a:cs typeface="Symbol"/>
              </a:rPr>
              <a:t>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2250" i="1" spc="-22" baseline="35185" dirty="0">
                <a:latin typeface="Times New Roman"/>
                <a:cs typeface="Times New Roman"/>
              </a:rPr>
              <a:t>5</a:t>
            </a:r>
            <a:r>
              <a:rPr sz="2250" i="1" spc="7" baseline="35185" dirty="0">
                <a:latin typeface="Times New Roman"/>
                <a:cs typeface="Times New Roman"/>
              </a:rPr>
              <a:t>0</a:t>
            </a:r>
            <a:r>
              <a:rPr sz="2250" i="1" spc="-315" baseline="35185" dirty="0">
                <a:latin typeface="Times New Roman"/>
                <a:cs typeface="Times New Roman"/>
              </a:rPr>
              <a:t> </a:t>
            </a:r>
            <a:r>
              <a:rPr sz="2250" spc="179" baseline="35185" dirty="0">
                <a:latin typeface="Symbol"/>
                <a:cs typeface="Symbol"/>
              </a:rPr>
              <a:t></a:t>
            </a:r>
            <a:r>
              <a:rPr sz="2250" i="1" spc="-22" baseline="35185" dirty="0">
                <a:latin typeface="Times New Roman"/>
                <a:cs typeface="Times New Roman"/>
              </a:rPr>
              <a:t>1</a:t>
            </a:r>
            <a:r>
              <a:rPr sz="2250" i="1" spc="7" baseline="35185" dirty="0">
                <a:latin typeface="Times New Roman"/>
                <a:cs typeface="Times New Roman"/>
              </a:rPr>
              <a:t>0</a:t>
            </a:r>
            <a:r>
              <a:rPr sz="2250" i="1" baseline="35185" dirty="0">
                <a:latin typeface="Times New Roman"/>
                <a:cs typeface="Times New Roman"/>
              </a:rPr>
              <a:t> </a:t>
            </a:r>
            <a:r>
              <a:rPr sz="2250" i="1" spc="30" baseline="35185" dirty="0">
                <a:latin typeface="Times New Roman"/>
                <a:cs typeface="Times New Roman"/>
              </a:rPr>
              <a:t> </a:t>
            </a:r>
            <a:r>
              <a:rPr sz="2250" i="1" spc="15" baseline="35185" dirty="0">
                <a:latin typeface="Times New Roman"/>
                <a:cs typeface="Times New Roman"/>
              </a:rPr>
              <a:t>N</a:t>
            </a:r>
            <a:r>
              <a:rPr sz="2250" i="1" baseline="35185" dirty="0">
                <a:latin typeface="Times New Roman"/>
                <a:cs typeface="Times New Roman"/>
              </a:rPr>
              <a:t> </a:t>
            </a:r>
            <a:r>
              <a:rPr sz="2250" i="1" spc="-225" baseline="3518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Symbol"/>
                <a:cs typeface="Symbol"/>
              </a:rPr>
              <a:t>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-15" dirty="0">
                <a:latin typeface="Times New Roman"/>
                <a:cs typeface="Times New Roman"/>
              </a:rPr>
              <a:t>15</a:t>
            </a:r>
            <a:r>
              <a:rPr sz="1500" i="1" spc="5" dirty="0">
                <a:latin typeface="Times New Roman"/>
                <a:cs typeface="Times New Roman"/>
              </a:rPr>
              <a:t>9 </a:t>
            </a:r>
            <a:r>
              <a:rPr sz="1500" i="1" spc="-20" dirty="0">
                <a:latin typeface="Times New Roman"/>
                <a:cs typeface="Times New Roman"/>
              </a:rPr>
              <a:t>M</a:t>
            </a:r>
            <a:r>
              <a:rPr sz="1500" i="1" spc="-60" dirty="0">
                <a:latin typeface="Times New Roman"/>
                <a:cs typeface="Times New Roman"/>
              </a:rPr>
              <a:t>P</a:t>
            </a:r>
            <a:r>
              <a:rPr sz="1500" i="1" spc="5" dirty="0"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99301" y="4603281"/>
            <a:ext cx="108902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sz="1500" i="1" spc="5" dirty="0">
                <a:latin typeface="Times New Roman"/>
                <a:cs typeface="Times New Roman"/>
              </a:rPr>
              <a:t>A	</a:t>
            </a:r>
            <a:r>
              <a:rPr sz="1500" i="1" spc="-15" dirty="0">
                <a:latin typeface="Times New Roman"/>
                <a:cs typeface="Times New Roman"/>
              </a:rPr>
              <a:t>31</a:t>
            </a:r>
            <a:r>
              <a:rPr sz="1500" i="1" spc="5" dirty="0">
                <a:latin typeface="Times New Roman"/>
                <a:cs typeface="Times New Roman"/>
              </a:rPr>
              <a:t>4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-9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m</a:t>
            </a:r>
            <a:r>
              <a:rPr sz="1500" i="1" spc="15" dirty="0">
                <a:latin typeface="Times New Roman"/>
                <a:cs typeface="Times New Roman"/>
              </a:rPr>
              <a:t>m</a:t>
            </a:r>
            <a:r>
              <a:rPr sz="1275" i="1" spc="22" baseline="42483" dirty="0">
                <a:latin typeface="Times New Roman"/>
                <a:cs typeface="Times New Roman"/>
              </a:rPr>
              <a:t>2</a:t>
            </a:r>
            <a:endParaRPr sz="1275" baseline="42483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67662" y="4334592"/>
            <a:ext cx="825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1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8277" y="4587492"/>
            <a:ext cx="1587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-30" dirty="0">
                <a:latin typeface="Times New Roman"/>
                <a:cs typeface="Times New Roman"/>
              </a:rPr>
              <a:t>BC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44802" y="2298700"/>
            <a:ext cx="2641601" cy="1320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12867" y="6648656"/>
            <a:ext cx="374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AB9488"/>
                </a:solidFill>
                <a:latin typeface="Arial"/>
                <a:cs typeface="Arial"/>
              </a:rPr>
              <a:t>1-</a:t>
            </a:r>
            <a:r>
              <a:rPr sz="1200" b="1" spc="30" dirty="0">
                <a:solidFill>
                  <a:srgbClr val="AB948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AB94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079" y="346146"/>
            <a:ext cx="8466455" cy="617855"/>
          </a:xfrm>
          <a:custGeom>
            <a:avLst/>
            <a:gdLst/>
            <a:ahLst/>
            <a:cxnLst/>
            <a:rect l="l" t="t" r="r" b="b"/>
            <a:pathLst>
              <a:path w="8466455" h="617855">
                <a:moveTo>
                  <a:pt x="0" y="617540"/>
                </a:moveTo>
                <a:lnTo>
                  <a:pt x="8466216" y="617540"/>
                </a:lnTo>
                <a:lnTo>
                  <a:pt x="8466216" y="0"/>
                </a:lnTo>
                <a:lnTo>
                  <a:pt x="0" y="0"/>
                </a:lnTo>
                <a:lnTo>
                  <a:pt x="0" y="617540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079" y="346146"/>
            <a:ext cx="8466455" cy="617855"/>
          </a:xfrm>
          <a:custGeom>
            <a:avLst/>
            <a:gdLst/>
            <a:ahLst/>
            <a:cxnLst/>
            <a:rect l="l" t="t" r="r" b="b"/>
            <a:pathLst>
              <a:path w="8466455" h="617855">
                <a:moveTo>
                  <a:pt x="0" y="617540"/>
                </a:moveTo>
                <a:lnTo>
                  <a:pt x="8466216" y="617540"/>
                </a:lnTo>
                <a:lnTo>
                  <a:pt x="8466216" y="0"/>
                </a:lnTo>
                <a:lnTo>
                  <a:pt x="0" y="0"/>
                </a:lnTo>
                <a:lnTo>
                  <a:pt x="0" y="617540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4998" y="554316"/>
            <a:ext cx="7956550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Eksenel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Yüklemede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erilme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(</a:t>
            </a:r>
            <a:r>
              <a:rPr sz="1600" b="1" spc="-65" dirty="0">
                <a:solidFill>
                  <a:srgbClr val="384768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xia</a:t>
            </a:r>
            <a:r>
              <a:rPr sz="1600" b="1" spc="-5" dirty="0">
                <a:solidFill>
                  <a:srgbClr val="384768"/>
                </a:solidFill>
                <a:latin typeface="Arial"/>
                <a:cs typeface="Arial"/>
              </a:rPr>
              <a:t>l</a:t>
            </a:r>
            <a:r>
              <a:rPr sz="1600" b="1" spc="114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L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adin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g</a:t>
            </a:r>
            <a:r>
              <a:rPr sz="1600" b="1" spc="6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-Norma</a:t>
            </a:r>
            <a:r>
              <a:rPr sz="1600" b="1" spc="-5" dirty="0">
                <a:solidFill>
                  <a:srgbClr val="384768"/>
                </a:solidFill>
                <a:latin typeface="Arial"/>
                <a:cs typeface="Arial"/>
              </a:rPr>
              <a:t>l</a:t>
            </a:r>
            <a:r>
              <a:rPr sz="1600" b="1" spc="7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Stres</a:t>
            </a:r>
            <a:r>
              <a:rPr sz="1600" b="1" spc="-5" dirty="0">
                <a:solidFill>
                  <a:srgbClr val="384768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050">
              <a:latin typeface="Times New Roman"/>
              <a:cs typeface="Times New Roman"/>
            </a:endParaRPr>
          </a:p>
          <a:p>
            <a:pPr marL="3711575" indent="-231775">
              <a:lnSpc>
                <a:spcPct val="100000"/>
              </a:lnSpc>
              <a:buFont typeface="Times New Roman"/>
              <a:buChar char="•"/>
              <a:tabLst>
                <a:tab pos="3712210" algn="l"/>
              </a:tabLst>
            </a:pPr>
            <a:r>
              <a:rPr sz="1400" dirty="0">
                <a:latin typeface="Times New Roman"/>
                <a:cs typeface="Times New Roman"/>
              </a:rPr>
              <a:t>Bir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etki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iç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üze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dik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ortala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606425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nor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geril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1468" y="187288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17" y="0"/>
                </a:lnTo>
              </a:path>
            </a:pathLst>
          </a:custGeom>
          <a:ln w="7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1529" y="1872887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820" y="0"/>
                </a:lnTo>
              </a:path>
            </a:pathLst>
          </a:custGeom>
          <a:ln w="7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42747" y="1651371"/>
            <a:ext cx="312420" cy="46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720">
              <a:lnSpc>
                <a:spcPct val="116799"/>
              </a:lnSpc>
            </a:pPr>
            <a:r>
              <a:rPr sz="2175" spc="7" baseline="-34482" dirty="0">
                <a:latin typeface="Symbol"/>
                <a:cs typeface="Symbol"/>
              </a:rPr>
              <a:t></a:t>
            </a:r>
            <a:r>
              <a:rPr sz="2175" spc="179" baseline="-34482" dirty="0">
                <a:latin typeface="Times New Roman"/>
                <a:cs typeface="Times New Roman"/>
              </a:rPr>
              <a:t> </a:t>
            </a:r>
            <a:r>
              <a:rPr sz="1450" i="1" spc="5" dirty="0">
                <a:latin typeface="Times New Roman"/>
                <a:cs typeface="Times New Roman"/>
              </a:rPr>
              <a:t>P A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7345" y="1889725"/>
            <a:ext cx="5969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-10" dirty="0">
                <a:latin typeface="Symbol"/>
                <a:cs typeface="Symbol"/>
              </a:rPr>
              <a:t></a:t>
            </a:r>
            <a:r>
              <a:rPr sz="850" i="1" spc="-5" dirty="0">
                <a:latin typeface="Times New Roman"/>
                <a:cs typeface="Times New Roman"/>
              </a:rPr>
              <a:t>A</a:t>
            </a:r>
            <a:r>
              <a:rPr sz="850" spc="-20" dirty="0">
                <a:latin typeface="Symbol"/>
                <a:cs typeface="Symbol"/>
              </a:rPr>
              <a:t></a:t>
            </a:r>
            <a:r>
              <a:rPr sz="850" i="1" dirty="0">
                <a:latin typeface="Times New Roman"/>
                <a:cs typeface="Times New Roman"/>
              </a:rPr>
              <a:t>0 </a:t>
            </a:r>
            <a:r>
              <a:rPr sz="850" i="1" spc="5" dirty="0">
                <a:latin typeface="Times New Roman"/>
                <a:cs typeface="Times New Roman"/>
              </a:rPr>
              <a:t> </a:t>
            </a:r>
            <a:r>
              <a:rPr sz="2250" i="1" spc="-75" baseline="-9259" dirty="0">
                <a:latin typeface="Symbol"/>
                <a:cs typeface="Symbol"/>
              </a:rPr>
              <a:t></a:t>
            </a:r>
            <a:r>
              <a:rPr sz="2175" i="1" spc="7" baseline="-9578" dirty="0">
                <a:latin typeface="Times New Roman"/>
                <a:cs typeface="Times New Roman"/>
              </a:rPr>
              <a:t>A</a:t>
            </a:r>
            <a:endParaRPr sz="2175" baseline="-957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2977" y="1631561"/>
            <a:ext cx="139509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8730" algn="l"/>
              </a:tabLst>
            </a:pPr>
            <a:r>
              <a:rPr sz="1500" i="1" spc="-20" dirty="0">
                <a:latin typeface="Symbol"/>
                <a:cs typeface="Symbol"/>
              </a:rPr>
              <a:t></a:t>
            </a:r>
            <a:r>
              <a:rPr sz="1500" i="1" spc="155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Symbol"/>
                <a:cs typeface="Symbol"/>
              </a:rPr>
              <a:t></a:t>
            </a:r>
            <a:r>
              <a:rPr sz="1450" spc="165" dirty="0">
                <a:latin typeface="Times New Roman"/>
                <a:cs typeface="Times New Roman"/>
              </a:rPr>
              <a:t> </a:t>
            </a:r>
            <a:r>
              <a:rPr sz="1450" i="1" spc="-50" dirty="0">
                <a:latin typeface="Times New Roman"/>
                <a:cs typeface="Times New Roman"/>
              </a:rPr>
              <a:t>li</a:t>
            </a: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dirty="0">
                <a:latin typeface="Times New Roman"/>
                <a:cs typeface="Times New Roman"/>
              </a:rPr>
              <a:t> </a:t>
            </a:r>
            <a:r>
              <a:rPr sz="1450" i="1" spc="-85" dirty="0">
                <a:latin typeface="Times New Roman"/>
                <a:cs typeface="Times New Roman"/>
              </a:rPr>
              <a:t> </a:t>
            </a:r>
            <a:r>
              <a:rPr sz="2250" i="1" spc="-75" baseline="33333" dirty="0">
                <a:latin typeface="Symbol"/>
                <a:cs typeface="Symbol"/>
              </a:rPr>
              <a:t></a:t>
            </a:r>
            <a:r>
              <a:rPr sz="2175" i="1" spc="7" baseline="34482" dirty="0">
                <a:latin typeface="Times New Roman"/>
                <a:cs typeface="Times New Roman"/>
              </a:rPr>
              <a:t>F</a:t>
            </a:r>
            <a:r>
              <a:rPr sz="2175" i="1" baseline="34482" dirty="0">
                <a:latin typeface="Times New Roman"/>
                <a:cs typeface="Times New Roman"/>
              </a:rPr>
              <a:t>	</a:t>
            </a:r>
            <a:r>
              <a:rPr sz="1500" i="1" spc="-20" dirty="0">
                <a:latin typeface="Symbol"/>
                <a:cs typeface="Symbol"/>
              </a:rPr>
              <a:t>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0759" y="1870640"/>
            <a:ext cx="16256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45" dirty="0">
                <a:latin typeface="Times New Roman"/>
                <a:cs typeface="Times New Roman"/>
              </a:rPr>
              <a:t>o</a:t>
            </a:r>
            <a:r>
              <a:rPr sz="850" i="1" spc="20" dirty="0">
                <a:latin typeface="Times New Roman"/>
                <a:cs typeface="Times New Roman"/>
              </a:rPr>
              <a:t>r</a:t>
            </a:r>
            <a:r>
              <a:rPr sz="850" i="1" dirty="0"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05000" y="1208144"/>
            <a:ext cx="1825623" cy="2203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52751" y="2303806"/>
            <a:ext cx="251460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400" spc="-10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ncak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her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nokta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 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ortala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 geril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it ol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b</a:t>
            </a:r>
            <a:r>
              <a:rPr sz="1400" dirty="0">
                <a:latin typeface="Times New Roman"/>
                <a:cs typeface="Times New Roman"/>
              </a:rPr>
              <a:t>ili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Fakat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 da</a:t>
            </a:r>
            <a:r>
              <a:rPr sz="1400" spc="5" dirty="0">
                <a:latin typeface="Times New Roman"/>
                <a:cs typeface="Times New Roman"/>
              </a:rPr>
              <a:t>ğ</a:t>
            </a:r>
            <a:r>
              <a:rPr sz="1400" dirty="0">
                <a:latin typeface="Times New Roman"/>
                <a:cs typeface="Times New Roman"/>
              </a:rPr>
              <a:t>ılı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şu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</a:t>
            </a:r>
            <a:r>
              <a:rPr sz="1400" spc="5" dirty="0">
                <a:latin typeface="Times New Roman"/>
                <a:cs typeface="Times New Roman"/>
              </a:rPr>
              <a:t>ğ</a:t>
            </a:r>
            <a:r>
              <a:rPr sz="1400" dirty="0">
                <a:latin typeface="Times New Roman"/>
                <a:cs typeface="Times New Roman"/>
              </a:rPr>
              <a:t>ınt</a:t>
            </a:r>
            <a:r>
              <a:rPr sz="1400" spc="-10" dirty="0">
                <a:latin typeface="Times New Roman"/>
                <a:cs typeface="Times New Roman"/>
              </a:rPr>
              <a:t>ı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</a:t>
            </a:r>
            <a:r>
              <a:rPr sz="1400" spc="5" dirty="0">
                <a:latin typeface="Times New Roman"/>
                <a:cs typeface="Times New Roman"/>
              </a:rPr>
              <a:t>ğ</a:t>
            </a:r>
            <a:r>
              <a:rPr sz="1400" dirty="0">
                <a:latin typeface="Times New Roman"/>
                <a:cs typeface="Times New Roman"/>
              </a:rPr>
              <a:t>lar: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7146" y="2854116"/>
            <a:ext cx="1873250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15" dirty="0">
                <a:latin typeface="Times New Roman"/>
                <a:cs typeface="Times New Roman"/>
              </a:rPr>
              <a:t>P</a:t>
            </a:r>
            <a:r>
              <a:rPr sz="1450" i="1" spc="-2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</a:t>
            </a:r>
            <a:r>
              <a:rPr sz="1450" spc="-160" dirty="0">
                <a:latin typeface="Times New Roman"/>
                <a:cs typeface="Times New Roman"/>
              </a:rPr>
              <a:t> </a:t>
            </a:r>
            <a:r>
              <a:rPr sz="1500" i="1" spc="-20" dirty="0">
                <a:latin typeface="Symbol"/>
                <a:cs typeface="Symbol"/>
              </a:rPr>
              <a:t></a:t>
            </a:r>
            <a:r>
              <a:rPr sz="1500" i="1" spc="-229" dirty="0">
                <a:latin typeface="Times New Roman"/>
                <a:cs typeface="Times New Roman"/>
              </a:rPr>
              <a:t> </a:t>
            </a:r>
            <a:r>
              <a:rPr sz="1275" i="1" spc="75" baseline="-22875" dirty="0">
                <a:latin typeface="Times New Roman"/>
                <a:cs typeface="Times New Roman"/>
              </a:rPr>
              <a:t>o</a:t>
            </a:r>
            <a:r>
              <a:rPr sz="1275" i="1" spc="37" baseline="-22875" dirty="0">
                <a:latin typeface="Times New Roman"/>
                <a:cs typeface="Times New Roman"/>
              </a:rPr>
              <a:t>r</a:t>
            </a:r>
            <a:r>
              <a:rPr sz="1275" i="1" baseline="-22875" dirty="0">
                <a:latin typeface="Times New Roman"/>
                <a:cs typeface="Times New Roman"/>
              </a:rPr>
              <a:t>t</a:t>
            </a:r>
            <a:r>
              <a:rPr sz="1275" i="1" spc="-112" baseline="-22875" dirty="0">
                <a:latin typeface="Times New Roman"/>
                <a:cs typeface="Times New Roman"/>
              </a:rPr>
              <a:t> </a:t>
            </a:r>
            <a:r>
              <a:rPr sz="1450" i="1" spc="15" dirty="0">
                <a:latin typeface="Times New Roman"/>
                <a:cs typeface="Times New Roman"/>
              </a:rPr>
              <a:t>A</a:t>
            </a:r>
            <a:r>
              <a:rPr sz="1450" i="1" spc="-9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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3225" spc="22" baseline="-12919" dirty="0">
                <a:latin typeface="Symbol"/>
                <a:cs typeface="Symbol"/>
              </a:rPr>
              <a:t></a:t>
            </a:r>
            <a:r>
              <a:rPr sz="3225" spc="-487" baseline="-12919" dirty="0">
                <a:latin typeface="Times New Roman"/>
                <a:cs typeface="Times New Roman"/>
              </a:rPr>
              <a:t> </a:t>
            </a:r>
            <a:r>
              <a:rPr sz="1450" i="1" spc="-10" dirty="0">
                <a:latin typeface="Times New Roman"/>
                <a:cs typeface="Times New Roman"/>
              </a:rPr>
              <a:t>d</a:t>
            </a:r>
            <a:r>
              <a:rPr sz="1450" i="1" spc="15" dirty="0">
                <a:latin typeface="Times New Roman"/>
                <a:cs typeface="Times New Roman"/>
              </a:rPr>
              <a:t>F</a:t>
            </a:r>
            <a:r>
              <a:rPr sz="1450" i="1" spc="9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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3225" spc="172" baseline="-12919" dirty="0">
                <a:latin typeface="Symbol"/>
                <a:cs typeface="Symbol"/>
              </a:rPr>
              <a:t></a:t>
            </a:r>
            <a:r>
              <a:rPr sz="1500" i="1" spc="-20" dirty="0">
                <a:latin typeface="Symbol"/>
                <a:cs typeface="Symbol"/>
              </a:rPr>
              <a:t></a:t>
            </a:r>
            <a:r>
              <a:rPr sz="1500" i="1" spc="20" dirty="0">
                <a:latin typeface="Times New Roman"/>
                <a:cs typeface="Times New Roman"/>
              </a:rPr>
              <a:t> </a:t>
            </a:r>
            <a:r>
              <a:rPr sz="1450" i="1" spc="-5" dirty="0">
                <a:latin typeface="Times New Roman"/>
                <a:cs typeface="Times New Roman"/>
              </a:rPr>
              <a:t>dA</a:t>
            </a:r>
            <a:endParaRPr sz="1450">
              <a:latin typeface="Times New Roman"/>
              <a:cs typeface="Times New Roman"/>
            </a:endParaRPr>
          </a:p>
          <a:p>
            <a:pPr marR="386080" algn="r">
              <a:lnSpc>
                <a:spcPct val="100000"/>
              </a:lnSpc>
              <a:spcBef>
                <a:spcPts val="285"/>
              </a:spcBef>
            </a:pPr>
            <a:r>
              <a:rPr sz="850" i="1" spc="10" dirty="0"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6126" y="1198497"/>
            <a:ext cx="892173" cy="2060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16832" y="1713074"/>
            <a:ext cx="16814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şeklin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if</a:t>
            </a:r>
            <a:r>
              <a:rPr sz="1600" spc="-10" dirty="0">
                <a:latin typeface="Times New Roman"/>
                <a:cs typeface="Times New Roman"/>
              </a:rPr>
              <a:t>ade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edili</a:t>
            </a:r>
            <a:r>
              <a:rPr sz="1600" spc="-10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7526" y="3656012"/>
            <a:ext cx="839788" cy="22225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8060" y="3790950"/>
            <a:ext cx="3937010" cy="19970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389" y="3924239"/>
            <a:ext cx="1692273" cy="21574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8239" y="3614221"/>
            <a:ext cx="19958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E00318"/>
                </a:solidFill>
                <a:latin typeface="Times New Roman"/>
                <a:cs typeface="Times New Roman"/>
              </a:rPr>
              <a:t>Sain</a:t>
            </a:r>
            <a:r>
              <a:rPr sz="1600" b="1" spc="-15" dirty="0">
                <a:solidFill>
                  <a:srgbClr val="E00318"/>
                </a:solidFill>
                <a:latin typeface="Times New Roman"/>
                <a:cs typeface="Times New Roman"/>
              </a:rPr>
              <a:t>t-</a:t>
            </a:r>
            <a:r>
              <a:rPr sz="1600" b="1" spc="-165" dirty="0">
                <a:solidFill>
                  <a:srgbClr val="E00318"/>
                </a:solidFill>
                <a:latin typeface="Times New Roman"/>
                <a:cs typeface="Times New Roman"/>
              </a:rPr>
              <a:t>V</a:t>
            </a:r>
            <a:r>
              <a:rPr sz="1600" b="1" spc="-10" dirty="0">
                <a:solidFill>
                  <a:srgbClr val="E00318"/>
                </a:solidFill>
                <a:latin typeface="Times New Roman"/>
                <a:cs typeface="Times New Roman"/>
              </a:rPr>
              <a:t>enant</a:t>
            </a:r>
            <a:r>
              <a:rPr sz="1600" b="1" spc="15" dirty="0">
                <a:solidFill>
                  <a:srgbClr val="E0031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E00318"/>
                </a:solidFill>
                <a:latin typeface="Times New Roman"/>
                <a:cs typeface="Times New Roman"/>
              </a:rPr>
              <a:t>P</a:t>
            </a:r>
            <a:r>
              <a:rPr sz="1600" b="1" spc="-40" dirty="0">
                <a:solidFill>
                  <a:srgbClr val="E00318"/>
                </a:solidFill>
                <a:latin typeface="Times New Roman"/>
                <a:cs typeface="Times New Roman"/>
              </a:rPr>
              <a:t>r</a:t>
            </a:r>
            <a:r>
              <a:rPr sz="1600" b="1" spc="-10" dirty="0">
                <a:solidFill>
                  <a:srgbClr val="E00318"/>
                </a:solidFill>
                <a:latin typeface="Times New Roman"/>
                <a:cs typeface="Times New Roman"/>
              </a:rPr>
              <a:t>ensibi: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3833879" y="6083075"/>
            <a:ext cx="522478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onsa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dola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da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gelen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eler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gula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 nokta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spc="-10" dirty="0">
                <a:latin typeface="Times New Roman"/>
                <a:cs typeface="Times New Roman"/>
              </a:rPr>
              <a:t>ı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eter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uzak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itler</a:t>
            </a:r>
            <a:r>
              <a:rPr sz="1400" spc="-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unif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rm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hale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geli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640" y="470757"/>
            <a:ext cx="3553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erilme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leri</a:t>
            </a:r>
            <a:r>
              <a:rPr sz="16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Sheari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g</a:t>
            </a:r>
            <a:r>
              <a:rPr sz="1600" b="1" spc="70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Stress)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5178" y="892327"/>
            <a:ext cx="355092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 </a:t>
            </a:r>
            <a:r>
              <a:rPr sz="1400" i="1" spc="-10" dirty="0">
                <a:latin typeface="Times New Roman"/>
                <a:cs typeface="Times New Roman"/>
              </a:rPr>
              <a:t>P</a:t>
            </a:r>
            <a:r>
              <a:rPr sz="1400" i="1" dirty="0">
                <a:latin typeface="Times New Roman"/>
                <a:cs typeface="Times New Roman"/>
              </a:rPr>
              <a:t>’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eri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B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ına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düzey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olarak</a:t>
            </a:r>
            <a:endParaRPr sz="14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etki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te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8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61009" y="226537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49" y="0"/>
                </a:lnTo>
              </a:path>
            </a:pathLst>
          </a:custGeom>
          <a:ln w="6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36855" y="2077013"/>
            <a:ext cx="25146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>
              <a:lnSpc>
                <a:spcPct val="117500"/>
              </a:lnSpc>
            </a:pPr>
            <a:r>
              <a:rPr sz="1800" spc="-75" baseline="-34722" dirty="0">
                <a:latin typeface="Symbol"/>
                <a:cs typeface="Symbol"/>
              </a:rPr>
              <a:t></a:t>
            </a:r>
            <a:r>
              <a:rPr sz="1800" spc="157" baseline="-34722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Times New Roman"/>
                <a:cs typeface="Times New Roman"/>
              </a:rPr>
              <a:t>P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0660" y="2165473"/>
            <a:ext cx="53975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37" baseline="13888" dirty="0">
                <a:latin typeface="Symbol"/>
                <a:cs typeface="Symbol"/>
              </a:rPr>
              <a:t></a:t>
            </a:r>
            <a:r>
              <a:rPr sz="700" i="1" spc="10" dirty="0">
                <a:latin typeface="Times New Roman"/>
                <a:cs typeface="Times New Roman"/>
              </a:rPr>
              <a:t>a</a:t>
            </a:r>
            <a:r>
              <a:rPr sz="700" i="1" spc="-40" dirty="0">
                <a:latin typeface="Times New Roman"/>
                <a:cs typeface="Times New Roman"/>
              </a:rPr>
              <a:t>v</a:t>
            </a:r>
            <a:r>
              <a:rPr sz="700" i="1" spc="-25" dirty="0">
                <a:latin typeface="Times New Roman"/>
                <a:cs typeface="Times New Roman"/>
              </a:rPr>
              <a:t>e</a:t>
            </a:r>
            <a:r>
              <a:rPr sz="700" i="1" dirty="0">
                <a:latin typeface="Times New Roman"/>
                <a:cs typeface="Times New Roman"/>
              </a:rPr>
              <a:t> </a:t>
            </a:r>
            <a:r>
              <a:rPr sz="700" i="1" spc="-25" dirty="0">
                <a:latin typeface="Times New Roman"/>
                <a:cs typeface="Times New Roman"/>
              </a:rPr>
              <a:t> </a:t>
            </a:r>
            <a:r>
              <a:rPr sz="1800" spc="-75" baseline="13888" dirty="0">
                <a:latin typeface="Symbol"/>
                <a:cs typeface="Symbol"/>
              </a:rPr>
              <a:t></a:t>
            </a:r>
            <a:r>
              <a:rPr sz="1800" spc="-82" baseline="13888" dirty="0">
                <a:latin typeface="Times New Roman"/>
                <a:cs typeface="Times New Roman"/>
              </a:rPr>
              <a:t> </a:t>
            </a:r>
            <a:r>
              <a:rPr sz="1800" b="1" spc="22" baseline="13888" dirty="0">
                <a:latin typeface="Symbol"/>
                <a:cs typeface="Symbol"/>
              </a:rPr>
              <a:t></a:t>
            </a:r>
            <a:r>
              <a:rPr sz="700" i="1" spc="10" dirty="0">
                <a:latin typeface="Times New Roman"/>
                <a:cs typeface="Times New Roman"/>
              </a:rPr>
              <a:t>o</a:t>
            </a:r>
            <a:r>
              <a:rPr sz="700" i="1" dirty="0">
                <a:latin typeface="Times New Roman"/>
                <a:cs typeface="Times New Roman"/>
              </a:rPr>
              <a:t>r</a:t>
            </a:r>
            <a:r>
              <a:rPr sz="700" i="1" spc="-15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6529" y="2157883"/>
            <a:ext cx="305562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400" dirty="0">
                <a:latin typeface="Times New Roman"/>
                <a:cs typeface="Times New Roman"/>
              </a:rPr>
              <a:t>Bu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itte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10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ta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ka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1061" y="1565689"/>
            <a:ext cx="388937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400" i="1" dirty="0">
                <a:latin typeface="Times New Roman"/>
                <a:cs typeface="Times New Roman"/>
              </a:rPr>
              <a:t>C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itin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iç k</a:t>
            </a:r>
            <a:r>
              <a:rPr sz="1400" spc="5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vve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ir ve bu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er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P</a:t>
            </a:r>
            <a:r>
              <a:rPr sz="1400" spc="-15" dirty="0">
                <a:latin typeface="Times New Roman"/>
                <a:cs typeface="Times New Roman"/>
              </a:rPr>
              <a:t>’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itti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16533" y="2575459"/>
            <a:ext cx="377253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400" spc="-10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erçe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te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ka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unca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unif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rm (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üz</a:t>
            </a:r>
            <a:r>
              <a:rPr sz="1400" spc="5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ü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</a:t>
            </a:r>
            <a:r>
              <a:rPr sz="1400" spc="5" dirty="0">
                <a:latin typeface="Times New Roman"/>
                <a:cs typeface="Times New Roman"/>
              </a:rPr>
              <a:t>ğ</a:t>
            </a:r>
            <a:r>
              <a:rPr sz="1400" dirty="0">
                <a:latin typeface="Times New Roman"/>
                <a:cs typeface="Times New Roman"/>
              </a:rPr>
              <a:t>ild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spc="-8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388" y="990590"/>
            <a:ext cx="1695450" cy="1644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3576" y="999997"/>
            <a:ext cx="1435098" cy="20304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450" y="4019550"/>
            <a:ext cx="2641601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312" y="4968938"/>
            <a:ext cx="2935224" cy="1458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003" y="3492796"/>
            <a:ext cx="265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35" dirty="0">
                <a:latin typeface="Times New Roman"/>
                <a:cs typeface="Times New Roman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25" dirty="0">
                <a:latin typeface="Times New Roman"/>
                <a:cs typeface="Times New Roman"/>
              </a:rPr>
              <a:t>k</a:t>
            </a:r>
            <a:r>
              <a:rPr sz="1400" b="1" dirty="0">
                <a:latin typeface="Times New Roman"/>
                <a:cs typeface="Times New Roman"/>
              </a:rPr>
              <a:t>li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Kesi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/Kay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10" dirty="0">
                <a:latin typeface="Times New Roman"/>
                <a:cs typeface="Times New Roman"/>
              </a:rPr>
              <a:t>(</a:t>
            </a:r>
            <a:r>
              <a:rPr sz="1400" b="1" dirty="0">
                <a:latin typeface="Times New Roman"/>
                <a:cs typeface="Times New Roman"/>
              </a:rPr>
              <a:t>Single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Shea</a:t>
            </a:r>
            <a:r>
              <a:rPr sz="1400" b="1" spc="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39996" y="3486812"/>
            <a:ext cx="27463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Ç</a:t>
            </a:r>
            <a:r>
              <a:rPr sz="1400" b="1" dirty="0">
                <a:latin typeface="Times New Roman"/>
                <a:cs typeface="Times New Roman"/>
              </a:rPr>
              <a:t>ift</a:t>
            </a:r>
            <a:r>
              <a:rPr sz="1400" b="1" spc="5" dirty="0">
                <a:latin typeface="Times New Roman"/>
                <a:cs typeface="Times New Roman"/>
              </a:rPr>
              <a:t>l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Kesi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/Kay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</a:t>
            </a:r>
            <a:r>
              <a:rPr sz="1400" b="1" spc="-10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ouble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Shear)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94310" y="4102101"/>
            <a:ext cx="2224149" cy="1101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4810" y="5299010"/>
            <a:ext cx="2309874" cy="13161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76838" y="5009437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07" y="0"/>
                </a:lnTo>
              </a:path>
            </a:pathLst>
          </a:custGeom>
          <a:ln w="6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77129" y="500943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482" y="0"/>
                </a:lnTo>
              </a:path>
            </a:pathLst>
          </a:custGeom>
          <a:ln w="6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76944" y="5036716"/>
            <a:ext cx="521334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515" algn="l"/>
              </a:tabLst>
            </a:pPr>
            <a:r>
              <a:rPr sz="1200" b="1" spc="30" dirty="0">
                <a:latin typeface="Times New Roman"/>
                <a:cs typeface="Times New Roman"/>
              </a:rPr>
              <a:t>A	</a:t>
            </a:r>
            <a:r>
              <a:rPr sz="1200" spc="35" dirty="0">
                <a:latin typeface="Times New Roman"/>
                <a:cs typeface="Times New Roman"/>
              </a:rPr>
              <a:t>2</a:t>
            </a:r>
            <a:r>
              <a:rPr sz="1200" b="1" spc="3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23535" y="4817535"/>
            <a:ext cx="12255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1212" y="4817535"/>
            <a:ext cx="1032510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9240" algn="l"/>
                <a:tab pos="631190" algn="l"/>
              </a:tabLst>
            </a:pPr>
            <a:r>
              <a:rPr sz="1200" b="1" spc="20" dirty="0">
                <a:latin typeface="Symbol"/>
                <a:cs typeface="Symbol"/>
              </a:rPr>
              <a:t></a:t>
            </a:r>
            <a:r>
              <a:rPr sz="1200" b="1" spc="20" dirty="0">
                <a:latin typeface="Times New Roman"/>
                <a:cs typeface="Times New Roman"/>
              </a:rPr>
              <a:t>	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b="1" spc="20" dirty="0">
                <a:latin typeface="Symbol"/>
                <a:cs typeface="Symbol"/>
              </a:rPr>
              <a:t>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800" b="1" spc="37" baseline="34722" dirty="0">
                <a:latin typeface="Times New Roman"/>
                <a:cs typeface="Times New Roman"/>
              </a:rPr>
              <a:t>P</a:t>
            </a:r>
            <a:r>
              <a:rPr sz="1800" b="1" baseline="34722" dirty="0">
                <a:latin typeface="Times New Roman"/>
                <a:cs typeface="Times New Roman"/>
              </a:rPr>
              <a:t> </a:t>
            </a:r>
            <a:r>
              <a:rPr sz="1800" b="1" spc="-202" baseline="34722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0346" y="5005608"/>
            <a:ext cx="51879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sz="700" i="1" spc="50" dirty="0">
                <a:latin typeface="Times New Roman"/>
                <a:cs typeface="Times New Roman"/>
              </a:rPr>
              <a:t>a</a:t>
            </a:r>
            <a:r>
              <a:rPr sz="700" i="1" spc="-10" dirty="0">
                <a:latin typeface="Times New Roman"/>
                <a:cs typeface="Times New Roman"/>
              </a:rPr>
              <a:t>v</a:t>
            </a:r>
            <a:r>
              <a:rPr sz="700" i="1" spc="10" dirty="0">
                <a:latin typeface="Times New Roman"/>
                <a:cs typeface="Times New Roman"/>
              </a:rPr>
              <a:t>e</a:t>
            </a:r>
            <a:r>
              <a:rPr sz="700" i="1" dirty="0">
                <a:latin typeface="Times New Roman"/>
                <a:cs typeface="Times New Roman"/>
              </a:rPr>
              <a:t>	</a:t>
            </a:r>
            <a:r>
              <a:rPr sz="700" i="1" spc="50" dirty="0">
                <a:latin typeface="Times New Roman"/>
                <a:cs typeface="Times New Roman"/>
              </a:rPr>
              <a:t>o</a:t>
            </a:r>
            <a:r>
              <a:rPr sz="700" i="1" spc="25" dirty="0">
                <a:latin typeface="Times New Roman"/>
                <a:cs typeface="Times New Roman"/>
              </a:rPr>
              <a:t>r</a:t>
            </a:r>
            <a:r>
              <a:rPr sz="700" i="1" spc="5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84663" y="458081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37" y="0"/>
                </a:lnTo>
              </a:path>
            </a:pathLst>
          </a:custGeom>
          <a:ln w="6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5373" y="458081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37" y="0"/>
                </a:lnTo>
              </a:path>
            </a:pathLst>
          </a:custGeom>
          <a:ln w="6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947862" y="4388910"/>
            <a:ext cx="57785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 indent="-137160">
              <a:lnSpc>
                <a:spcPct val="119900"/>
              </a:lnSpc>
              <a:tabLst>
                <a:tab pos="450215" algn="l"/>
              </a:tabLst>
            </a:pPr>
            <a:r>
              <a:rPr sz="1800" spc="37" baseline="-34722" dirty="0">
                <a:latin typeface="Symbol"/>
                <a:cs typeface="Symbol"/>
              </a:rPr>
              <a:t></a:t>
            </a:r>
            <a:r>
              <a:rPr sz="1800" spc="37" baseline="-34722" dirty="0">
                <a:latin typeface="Times New Roman"/>
                <a:cs typeface="Times New Roman"/>
              </a:rPr>
              <a:t> </a:t>
            </a:r>
            <a:r>
              <a:rPr sz="1800" spc="-225" baseline="-34722" dirty="0">
                <a:latin typeface="Times New Roman"/>
                <a:cs typeface="Times New Roman"/>
              </a:rPr>
              <a:t> </a:t>
            </a:r>
            <a:r>
              <a:rPr sz="1200" b="1" spc="2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800" spc="37" baseline="-34722" dirty="0">
                <a:latin typeface="Symbol"/>
                <a:cs typeface="Symbol"/>
              </a:rPr>
              <a:t></a:t>
            </a:r>
            <a:r>
              <a:rPr sz="1800" spc="209" baseline="-34722" dirty="0">
                <a:latin typeface="Times New Roman"/>
                <a:cs typeface="Times New Roman"/>
              </a:rPr>
              <a:t> </a:t>
            </a:r>
            <a:r>
              <a:rPr sz="1200" b="1" spc="25" dirty="0">
                <a:latin typeface="Times New Roman"/>
                <a:cs typeface="Times New Roman"/>
              </a:rPr>
              <a:t>F A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3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3328622" y="4479158"/>
            <a:ext cx="59817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27" baseline="13888" dirty="0">
                <a:latin typeface="Symbol"/>
                <a:cs typeface="Symbol"/>
              </a:rPr>
              <a:t></a:t>
            </a:r>
            <a:r>
              <a:rPr sz="700" i="1" spc="50" dirty="0">
                <a:latin typeface="Times New Roman"/>
                <a:cs typeface="Times New Roman"/>
              </a:rPr>
              <a:t>a</a:t>
            </a:r>
            <a:r>
              <a:rPr sz="700" i="1" spc="-10" dirty="0">
                <a:latin typeface="Times New Roman"/>
                <a:cs typeface="Times New Roman"/>
              </a:rPr>
              <a:t>v</a:t>
            </a:r>
            <a:r>
              <a:rPr sz="700" i="1" spc="10" dirty="0">
                <a:latin typeface="Times New Roman"/>
                <a:cs typeface="Times New Roman"/>
              </a:rPr>
              <a:t>e</a:t>
            </a:r>
            <a:r>
              <a:rPr sz="700" i="1" dirty="0">
                <a:latin typeface="Times New Roman"/>
                <a:cs typeface="Times New Roman"/>
              </a:rPr>
              <a:t> </a:t>
            </a:r>
            <a:r>
              <a:rPr sz="700" i="1" spc="10" dirty="0">
                <a:latin typeface="Times New Roman"/>
                <a:cs typeface="Times New Roman"/>
              </a:rPr>
              <a:t> </a:t>
            </a:r>
            <a:r>
              <a:rPr sz="1800" spc="37" baseline="13888" dirty="0">
                <a:latin typeface="Symbol"/>
                <a:cs typeface="Symbol"/>
              </a:rPr>
              <a:t></a:t>
            </a:r>
            <a:r>
              <a:rPr sz="1800" spc="-44" baseline="13888" dirty="0">
                <a:latin typeface="Times New Roman"/>
                <a:cs typeface="Times New Roman"/>
              </a:rPr>
              <a:t> </a:t>
            </a:r>
            <a:r>
              <a:rPr sz="1800" b="1" spc="112" baseline="13888" dirty="0">
                <a:latin typeface="Symbol"/>
                <a:cs typeface="Symbol"/>
              </a:rPr>
              <a:t></a:t>
            </a:r>
            <a:r>
              <a:rPr sz="700" i="1" spc="50" dirty="0">
                <a:latin typeface="Times New Roman"/>
                <a:cs typeface="Times New Roman"/>
              </a:rPr>
              <a:t>o</a:t>
            </a:r>
            <a:r>
              <a:rPr sz="700" i="1" spc="25" dirty="0">
                <a:latin typeface="Times New Roman"/>
                <a:cs typeface="Times New Roman"/>
              </a:rPr>
              <a:t>r</a:t>
            </a:r>
            <a:r>
              <a:rPr sz="700" i="1" spc="5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570" y="346070"/>
            <a:ext cx="8610600" cy="457200"/>
          </a:xfrm>
          <a:custGeom>
            <a:avLst/>
            <a:gdLst/>
            <a:ahLst/>
            <a:cxnLst/>
            <a:rect l="l" t="t" r="r" b="b"/>
            <a:pathLst>
              <a:path w="8610600" h="457200">
                <a:moveTo>
                  <a:pt x="0" y="457199"/>
                </a:moveTo>
                <a:lnTo>
                  <a:pt x="8610599" y="457199"/>
                </a:lnTo>
                <a:lnTo>
                  <a:pt x="86105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570" y="346070"/>
            <a:ext cx="8610600" cy="457200"/>
          </a:xfrm>
          <a:custGeom>
            <a:avLst/>
            <a:gdLst/>
            <a:ahLst/>
            <a:cxnLst/>
            <a:rect l="l" t="t" r="r" b="b"/>
            <a:pathLst>
              <a:path w="8610600" h="457200">
                <a:moveTo>
                  <a:pt x="0" y="457199"/>
                </a:moveTo>
                <a:lnTo>
                  <a:pt x="8610599" y="457199"/>
                </a:lnTo>
                <a:lnTo>
                  <a:pt x="86105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2852" y="2852838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660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4306" y="2852838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023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1287" y="474052"/>
            <a:ext cx="839597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Bağla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tılardaki</a:t>
            </a:r>
            <a:r>
              <a:rPr sz="1600" b="1" spc="45" dirty="0">
                <a:solidFill>
                  <a:srgbClr val="38476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Yatak</a:t>
            </a:r>
            <a:r>
              <a:rPr sz="16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Gerilmeleri</a:t>
            </a:r>
            <a:r>
              <a:rPr sz="16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(Bearin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g</a:t>
            </a:r>
            <a:r>
              <a:rPr sz="1600" b="1" spc="6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Stress</a:t>
            </a:r>
            <a:r>
              <a:rPr sz="1600" b="1" spc="5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in</a:t>
            </a:r>
            <a:r>
              <a:rPr sz="1600" b="1" spc="50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Con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nec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io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384768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500">
              <a:latin typeface="Times New Roman"/>
              <a:cs typeface="Times New Roman"/>
            </a:endParaRPr>
          </a:p>
          <a:p>
            <a:pPr marL="3373754" marR="422275" indent="-231775">
              <a:lnSpc>
                <a:spcPct val="100000"/>
              </a:lnSpc>
              <a:buFont typeface="Times New Roman"/>
              <a:buChar char="•"/>
              <a:tabLst>
                <a:tab pos="3374390" algn="l"/>
              </a:tabLst>
            </a:pPr>
            <a:r>
              <a:rPr sz="1400" dirty="0">
                <a:latin typeface="Times New Roman"/>
                <a:cs typeface="Times New Roman"/>
              </a:rPr>
              <a:t>Civatala</a:t>
            </a:r>
            <a:r>
              <a:rPr sz="1400" spc="-5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perç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nler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ler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</a:t>
            </a:r>
            <a:r>
              <a:rPr sz="1400" spc="5" dirty="0">
                <a:latin typeface="Times New Roman"/>
                <a:cs typeface="Times New Roman"/>
              </a:rPr>
              <a:t>ğ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tı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) n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ktala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spc="-10" dirty="0">
                <a:latin typeface="Times New Roman"/>
                <a:cs typeface="Times New Roman"/>
              </a:rPr>
              <a:t>ı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atak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üze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ler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nde geril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eler</a:t>
            </a:r>
            <a:r>
              <a:rPr sz="1400" spc="-25" dirty="0">
                <a:latin typeface="Times New Roman"/>
                <a:cs typeface="Times New Roman"/>
              </a:rPr>
              <a:t> 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da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getiri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-8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Times New Roman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380104" marR="5080" indent="-231775">
              <a:lnSpc>
                <a:spcPct val="100000"/>
              </a:lnSpc>
              <a:buFont typeface="Times New Roman"/>
              <a:buChar char="•"/>
              <a:tabLst>
                <a:tab pos="3380740" algn="l"/>
              </a:tabLst>
            </a:pPr>
            <a:r>
              <a:rPr sz="1400" spc="-1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üze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etki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ke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 et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ş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 zıt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önde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üze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etki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ortala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ş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spc="-10" dirty="0">
                <a:latin typeface="Times New Roman"/>
                <a:cs typeface="Times New Roman"/>
              </a:rPr>
              <a:t>dd</a:t>
            </a:r>
            <a:r>
              <a:rPr sz="1400" dirty="0">
                <a:latin typeface="Times New Roman"/>
                <a:cs typeface="Times New Roman"/>
              </a:rPr>
              <a:t>eti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400" i="1" spc="5" dirty="0">
                <a:latin typeface="Times New Roman"/>
                <a:cs typeface="Times New Roman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tak ge</a:t>
            </a:r>
            <a:r>
              <a:rPr sz="1400" i="1" spc="5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il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5" dirty="0">
                <a:latin typeface="Times New Roman"/>
                <a:cs typeface="Times New Roman"/>
              </a:rPr>
              <a:t>s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olarak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dır</a:t>
            </a:r>
            <a:r>
              <a:rPr sz="1400" spc="-10" dirty="0">
                <a:latin typeface="Times New Roman"/>
                <a:cs typeface="Times New Roman"/>
              </a:rPr>
              <a:t>ıl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8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6224" y="2906691"/>
            <a:ext cx="69024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880" algn="l"/>
              </a:tabLst>
            </a:pPr>
            <a:r>
              <a:rPr sz="1900" i="1" spc="30" dirty="0">
                <a:latin typeface="Times New Roman"/>
                <a:cs typeface="Times New Roman"/>
              </a:rPr>
              <a:t>A	</a:t>
            </a:r>
            <a:r>
              <a:rPr sz="1900" i="1" spc="15" dirty="0">
                <a:latin typeface="Times New Roman"/>
                <a:cs typeface="Times New Roman"/>
              </a:rPr>
              <a:t>t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4573" y="2560231"/>
            <a:ext cx="89598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0250" algn="l"/>
              </a:tabLst>
            </a:pP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spc="262" baseline="-35087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P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2850" spc="44" baseline="-35087" dirty="0">
                <a:latin typeface="Symbol"/>
                <a:cs typeface="Symbol"/>
              </a:rPr>
              <a:t></a:t>
            </a:r>
            <a:r>
              <a:rPr sz="2850" baseline="-35087" dirty="0">
                <a:latin typeface="Times New Roman"/>
                <a:cs typeface="Times New Roman"/>
              </a:rPr>
              <a:t>	</a:t>
            </a:r>
            <a:r>
              <a:rPr sz="1900" i="1" spc="30" dirty="0">
                <a:latin typeface="Times New Roman"/>
                <a:cs typeface="Times New Roman"/>
              </a:rPr>
              <a:t>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29471" y="2854065"/>
            <a:ext cx="9842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20" dirty="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8660" y="2854065"/>
            <a:ext cx="35623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latin typeface="Times New Roman"/>
                <a:cs typeface="Times New Roman"/>
              </a:rPr>
              <a:t>y</a:t>
            </a:r>
            <a:r>
              <a:rPr sz="1100" i="1" spc="85" dirty="0">
                <a:latin typeface="Times New Roman"/>
                <a:cs typeface="Times New Roman"/>
              </a:rPr>
              <a:t>a</a:t>
            </a:r>
            <a:r>
              <a:rPr sz="1100" i="1" spc="10" dirty="0">
                <a:latin typeface="Times New Roman"/>
                <a:cs typeface="Times New Roman"/>
              </a:rPr>
              <a:t>t</a:t>
            </a:r>
            <a:r>
              <a:rPr sz="1100" i="1" spc="85" dirty="0">
                <a:latin typeface="Times New Roman"/>
                <a:cs typeface="Times New Roman"/>
              </a:rPr>
              <a:t>a</a:t>
            </a:r>
            <a:r>
              <a:rPr sz="1100" i="1" spc="15" dirty="0">
                <a:latin typeface="Times New Roman"/>
                <a:cs typeface="Times New Roman"/>
              </a:rPr>
              <a:t>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86519" y="2688362"/>
            <a:ext cx="94424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</a:tabLst>
            </a:pPr>
            <a:r>
              <a:rPr sz="2050" i="1" spc="-65" dirty="0">
                <a:latin typeface="Symbol"/>
                <a:cs typeface="Symbol"/>
              </a:rPr>
              <a:t></a:t>
            </a:r>
            <a:r>
              <a:rPr sz="2050" i="1" spc="-65" dirty="0">
                <a:latin typeface="Times New Roman"/>
                <a:cs typeface="Times New Roman"/>
              </a:rPr>
              <a:t>	</a:t>
            </a:r>
            <a:r>
              <a:rPr sz="1900" spc="30" dirty="0">
                <a:latin typeface="Symbol"/>
                <a:cs typeface="Symbol"/>
              </a:rPr>
              <a:t></a:t>
            </a:r>
            <a:r>
              <a:rPr sz="1900" spc="-200" dirty="0">
                <a:latin typeface="Times New Roman"/>
                <a:cs typeface="Times New Roman"/>
              </a:rPr>
              <a:t> </a:t>
            </a:r>
            <a:r>
              <a:rPr sz="2050" i="1" spc="-65" dirty="0">
                <a:latin typeface="Symbol"/>
                <a:cs typeface="Symbol"/>
              </a:rPr>
              <a:t>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0248" y="2324090"/>
            <a:ext cx="1993901" cy="1054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4325" y="3487805"/>
            <a:ext cx="8686800" cy="457200"/>
          </a:xfrm>
          <a:prstGeom prst="rect">
            <a:avLst/>
          </a:prstGeom>
          <a:solidFill>
            <a:srgbClr val="D2CFDB"/>
          </a:solidFill>
          <a:ln w="9524">
            <a:solidFill>
              <a:srgbClr val="3847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Emni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Fak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örü/Kats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Fac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or</a:t>
            </a:r>
            <a:r>
              <a:rPr sz="1600" b="1" spc="7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of</a:t>
            </a:r>
            <a:r>
              <a:rPr sz="1600" b="1" spc="45" dirty="0">
                <a:solidFill>
                  <a:srgbClr val="384768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84768"/>
                </a:solidFill>
                <a:latin typeface="Arial"/>
                <a:cs typeface="Arial"/>
              </a:rPr>
              <a:t>Safe</a:t>
            </a:r>
            <a:r>
              <a:rPr sz="1600" b="1" spc="-20" dirty="0">
                <a:solidFill>
                  <a:srgbClr val="384768"/>
                </a:solidFill>
                <a:latin typeface="Arial"/>
                <a:cs typeface="Arial"/>
              </a:rPr>
              <a:t>t</a:t>
            </a:r>
            <a:r>
              <a:rPr sz="1600" b="1" spc="-45" dirty="0">
                <a:solidFill>
                  <a:srgbClr val="384768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384768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3098" y="833375"/>
            <a:ext cx="2578098" cy="1492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9138" y="4108084"/>
            <a:ext cx="392430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  <a:tab pos="1458595" algn="l"/>
                <a:tab pos="1926589" algn="l"/>
                <a:tab pos="2566670" algn="l"/>
                <a:tab pos="3418840" algn="l"/>
              </a:tabLst>
            </a:pPr>
            <a:r>
              <a:rPr sz="1300" spc="-145" dirty="0">
                <a:latin typeface="Times New Roman"/>
                <a:cs typeface="Times New Roman"/>
              </a:rPr>
              <a:t>Y</a:t>
            </a:r>
            <a:r>
              <a:rPr sz="1300" spc="-5" dirty="0">
                <a:latin typeface="Times New Roman"/>
                <a:cs typeface="Times New Roman"/>
              </a:rPr>
              <a:t>apısal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Times New Roman"/>
                <a:cs typeface="Times New Roman"/>
              </a:rPr>
              <a:t>el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anlar</a:t>
            </a:r>
            <a:r>
              <a:rPr sz="1300" dirty="0">
                <a:latin typeface="Times New Roman"/>
                <a:cs typeface="Times New Roman"/>
              </a:rPr>
              <a:t>	ve</a:t>
            </a:r>
            <a:r>
              <a:rPr sz="1300" spc="-35" dirty="0">
                <a:latin typeface="Times New Roman"/>
                <a:cs typeface="Times New Roman"/>
              </a:rPr>
              <a:t>y</a:t>
            </a:r>
            <a:r>
              <a:rPr sz="1300" spc="-10" dirty="0">
                <a:latin typeface="Times New Roman"/>
                <a:cs typeface="Times New Roman"/>
              </a:rPr>
              <a:t>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a</a:t>
            </a:r>
            <a:r>
              <a:rPr sz="1300" dirty="0">
                <a:latin typeface="Times New Roman"/>
                <a:cs typeface="Times New Roman"/>
              </a:rPr>
              <a:t>k</a:t>
            </a:r>
            <a:r>
              <a:rPr sz="1300" spc="-10" dirty="0">
                <a:latin typeface="Times New Roman"/>
                <a:cs typeface="Times New Roman"/>
              </a:rPr>
              <a:t>ine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Times New Roman"/>
                <a:cs typeface="Times New Roman"/>
              </a:rPr>
              <a:t>el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an</a:t>
            </a:r>
            <a:r>
              <a:rPr sz="1300" spc="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arı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diz</a:t>
            </a:r>
            <a:r>
              <a:rPr sz="1300" spc="5" dirty="0">
                <a:latin typeface="Times New Roman"/>
                <a:cs typeface="Times New Roman"/>
              </a:rPr>
              <a:t>a</a:t>
            </a:r>
            <a:r>
              <a:rPr sz="1300" spc="-35" dirty="0">
                <a:latin typeface="Times New Roman"/>
                <a:cs typeface="Times New Roman"/>
              </a:rPr>
              <a:t>y</a:t>
            </a:r>
            <a:r>
              <a:rPr sz="1300" spc="-10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38225" algn="l"/>
                <a:tab pos="2089785" algn="l"/>
                <a:tab pos="3097530" algn="l"/>
              </a:tabLst>
            </a:pPr>
            <a:r>
              <a:rPr sz="1300" spc="-10" dirty="0">
                <a:latin typeface="Times New Roman"/>
                <a:cs typeface="Times New Roman"/>
              </a:rPr>
              <a:t>şartlarında</a:t>
            </a:r>
            <a:r>
              <a:rPr sz="1300" dirty="0">
                <a:latin typeface="Times New Roman"/>
                <a:cs typeface="Times New Roman"/>
              </a:rPr>
              <a:t>k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ge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l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leri</a:t>
            </a:r>
            <a:r>
              <a:rPr sz="1300" spc="-15" dirty="0">
                <a:latin typeface="Times New Roman"/>
                <a:cs typeface="Times New Roman"/>
              </a:rPr>
              <a:t>n</a:t>
            </a:r>
            <a:r>
              <a:rPr sz="1300" spc="-5" dirty="0">
                <a:latin typeface="Times New Roman"/>
                <a:cs typeface="Times New Roman"/>
              </a:rPr>
              <a:t>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a</a:t>
            </a:r>
            <a:r>
              <a:rPr sz="1300" spc="-5" dirty="0">
                <a:latin typeface="Times New Roman"/>
                <a:cs typeface="Times New Roman"/>
              </a:rPr>
              <a:t>lze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enin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Times New Roman"/>
                <a:cs typeface="Times New Roman"/>
              </a:rPr>
              <a:t>taş</a:t>
            </a:r>
            <a:r>
              <a:rPr sz="1300" dirty="0">
                <a:latin typeface="Times New Roman"/>
                <a:cs typeface="Times New Roman"/>
              </a:rPr>
              <a:t>ı</a:t>
            </a:r>
            <a:r>
              <a:rPr sz="1300" spc="-35" dirty="0">
                <a:latin typeface="Times New Roman"/>
                <a:cs typeface="Times New Roman"/>
              </a:rPr>
              <a:t>y</a:t>
            </a:r>
            <a:r>
              <a:rPr sz="1300" spc="-10" dirty="0">
                <a:latin typeface="Times New Roman"/>
                <a:cs typeface="Times New Roman"/>
              </a:rPr>
              <a:t>ab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ldi</a:t>
            </a:r>
            <a:r>
              <a:rPr sz="1300" spc="-15" dirty="0">
                <a:latin typeface="Times New Roman"/>
                <a:cs typeface="Times New Roman"/>
              </a:rPr>
              <a:t>ğ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10196" y="4115539"/>
            <a:ext cx="6584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edi</a:t>
            </a:r>
            <a:r>
              <a:rPr sz="1300" spc="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irken;</a:t>
            </a:r>
            <a:endParaRPr sz="13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geri</a:t>
            </a:r>
            <a:r>
              <a:rPr sz="1300" dirty="0">
                <a:latin typeface="Times New Roman"/>
                <a:cs typeface="Times New Roman"/>
              </a:rPr>
              <a:t>l</a:t>
            </a:r>
            <a:r>
              <a:rPr sz="1300" spc="-10" dirty="0">
                <a:latin typeface="Times New Roman"/>
                <a:cs typeface="Times New Roman"/>
              </a:rPr>
              <a:t>me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99633" y="4108084"/>
            <a:ext cx="52895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çalışma</a:t>
            </a:r>
            <a:endParaRPr sz="13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(çe</a:t>
            </a:r>
            <a:r>
              <a:rPr sz="1300" spc="-5" dirty="0">
                <a:latin typeface="Times New Roman"/>
                <a:cs typeface="Times New Roman"/>
              </a:rPr>
              <a:t>k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3211" y="5049690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70" y="0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5440" y="5049690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1952" y="0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9138" y="4504579"/>
            <a:ext cx="5182235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ukave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eti-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ulti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ate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strength)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değerinden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daha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düşük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ol</a:t>
            </a:r>
            <a:r>
              <a:rPr sz="1300" spc="-30" dirty="0">
                <a:latin typeface="Times New Roman"/>
                <a:cs typeface="Times New Roman"/>
              </a:rPr>
              <a:t>m</a:t>
            </a:r>
            <a:r>
              <a:rPr sz="1300" spc="-10" dirty="0">
                <a:latin typeface="Times New Roman"/>
                <a:cs typeface="Times New Roman"/>
              </a:rPr>
              <a:t>asına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dikkat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edili</a:t>
            </a:r>
            <a:r>
              <a:rPr sz="1300" spc="-80" dirty="0">
                <a:latin typeface="Times New Roman"/>
                <a:cs typeface="Times New Roman"/>
              </a:rPr>
              <a:t>r</a:t>
            </a:r>
            <a:r>
              <a:rPr sz="1300" spc="-5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608965">
              <a:lnSpc>
                <a:spcPct val="100000"/>
              </a:lnSpc>
              <a:spcBef>
                <a:spcPts val="935"/>
              </a:spcBef>
            </a:pPr>
            <a:r>
              <a:rPr sz="1200" b="1" dirty="0">
                <a:latin typeface="Times New Roman"/>
                <a:cs typeface="Times New Roman"/>
              </a:rPr>
              <a:t>N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n 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niyet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</a:t>
            </a:r>
            <a:r>
              <a:rPr sz="1200" b="1" spc="-5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sayısı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kullanıl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alıdır?</a:t>
            </a:r>
            <a:endParaRPr sz="1200">
              <a:latin typeface="Times New Roman"/>
              <a:cs typeface="Times New Roman"/>
            </a:endParaRPr>
          </a:p>
          <a:p>
            <a:pPr marL="608965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latin typeface="Times New Roman"/>
                <a:cs typeface="Times New Roman"/>
              </a:rPr>
              <a:t>Malz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llikl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rind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lirsi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likler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işkenlikler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22115" y="5083511"/>
            <a:ext cx="90678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  <a:tabLst>
                <a:tab pos="594360" algn="l"/>
              </a:tabLst>
            </a:pPr>
            <a:r>
              <a:rPr sz="2625" b="1" spc="165" baseline="14285" dirty="0">
                <a:latin typeface="Symbol"/>
                <a:cs typeface="Symbol"/>
              </a:rPr>
              <a:t></a:t>
            </a:r>
            <a:r>
              <a:rPr sz="1000" i="1" spc="-15" dirty="0">
                <a:latin typeface="Times New Roman"/>
                <a:cs typeface="Times New Roman"/>
              </a:rPr>
              <a:t>e</a:t>
            </a:r>
            <a:r>
              <a:rPr sz="1000" i="1" spc="20" dirty="0">
                <a:latin typeface="Times New Roman"/>
                <a:cs typeface="Times New Roman"/>
              </a:rPr>
              <a:t>m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2625" b="1" spc="187" baseline="14285" dirty="0">
                <a:latin typeface="Symbol"/>
                <a:cs typeface="Symbol"/>
              </a:rPr>
              <a:t></a:t>
            </a:r>
            <a:r>
              <a:rPr sz="1000" i="1" spc="75" dirty="0">
                <a:latin typeface="Times New Roman"/>
                <a:cs typeface="Times New Roman"/>
              </a:rPr>
              <a:t>a</a:t>
            </a:r>
            <a:r>
              <a:rPr sz="1000" i="1" spc="5" dirty="0">
                <a:latin typeface="Times New Roman"/>
                <a:cs typeface="Times New Roman"/>
              </a:rPr>
              <a:t>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15773" y="4769262"/>
            <a:ext cx="46672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25" spc="7" baseline="-34920" dirty="0">
                <a:latin typeface="Symbol"/>
                <a:cs typeface="Symbol"/>
              </a:rPr>
              <a:t></a:t>
            </a:r>
            <a:r>
              <a:rPr sz="2625" spc="7" baseline="-34920" dirty="0">
                <a:latin typeface="Times New Roman"/>
                <a:cs typeface="Times New Roman"/>
              </a:rPr>
              <a:t> </a:t>
            </a:r>
            <a:r>
              <a:rPr sz="2625" spc="-82" baseline="-34920" dirty="0">
                <a:latin typeface="Times New Roman"/>
                <a:cs typeface="Times New Roman"/>
              </a:rPr>
              <a:t> </a:t>
            </a:r>
            <a:r>
              <a:rPr sz="1750" b="1" spc="95" dirty="0">
                <a:latin typeface="Symbol"/>
                <a:cs typeface="Symbol"/>
              </a:rPr>
              <a:t></a:t>
            </a:r>
            <a:r>
              <a:rPr sz="1500" i="1" spc="22" baseline="-25000" dirty="0">
                <a:latin typeface="Times New Roman"/>
                <a:cs typeface="Times New Roman"/>
              </a:rPr>
              <a:t>u</a:t>
            </a:r>
            <a:endParaRPr sz="1500" baseline="-25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56104" y="4745081"/>
            <a:ext cx="645160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>
              <a:lnSpc>
                <a:spcPts val="1700"/>
              </a:lnSpc>
            </a:pPr>
            <a:r>
              <a:rPr sz="1750" b="1" spc="10" dirty="0">
                <a:latin typeface="Symbol"/>
                <a:cs typeface="Symbol"/>
              </a:rPr>
              <a:t></a:t>
            </a:r>
            <a:endParaRPr sz="1750">
              <a:latin typeface="Symbol"/>
              <a:cs typeface="Symbol"/>
            </a:endParaRPr>
          </a:p>
          <a:p>
            <a:pPr marL="12700">
              <a:lnSpc>
                <a:spcPts val="1700"/>
              </a:lnSpc>
              <a:tabLst>
                <a:tab pos="573405" algn="l"/>
              </a:tabLst>
            </a:pPr>
            <a:r>
              <a:rPr sz="1750" b="1" spc="5" dirty="0">
                <a:latin typeface="Times New Roman"/>
                <a:cs typeface="Times New Roman"/>
              </a:rPr>
              <a:t>n</a:t>
            </a:r>
            <a:r>
              <a:rPr sz="1750" b="1" spc="-3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500" i="1" spc="15" baseline="47222" dirty="0">
                <a:latin typeface="Times New Roman"/>
                <a:cs typeface="Times New Roman"/>
              </a:rPr>
              <a:t>ç</a:t>
            </a:r>
            <a:endParaRPr sz="1500" baseline="4722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96334" y="4177439"/>
            <a:ext cx="2103120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ka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sa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ısı/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törü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Times New Roman"/>
                <a:cs typeface="Times New Roman"/>
              </a:rPr>
              <a:t>(fac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35736" y="4208526"/>
            <a:ext cx="0" cy="1031875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879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05939" y="5239560"/>
            <a:ext cx="3896360" cy="120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Yükl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mel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lirsi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likler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işkenlikler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li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le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tal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nılma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lirsi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likler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ts val="137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spc="-9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ra</a:t>
            </a:r>
            <a:r>
              <a:rPr sz="1200" dirty="0">
                <a:latin typeface="Times New Roman"/>
                <a:cs typeface="Times New Roman"/>
              </a:rPr>
              <a:t>rlı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ükleme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durumla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ı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ts val="1295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tiple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ts val="1295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Malz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ü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rind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</a:t>
            </a:r>
            <a:r>
              <a:rPr sz="1200" spc="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tkiler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rım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klilikle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ts val="1295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 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üv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nli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i/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mn</a:t>
            </a:r>
            <a:r>
              <a:rPr sz="1200" spc="1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ti</a:t>
            </a:r>
            <a:endParaRPr sz="1200">
              <a:latin typeface="Times New Roman"/>
              <a:cs typeface="Times New Roman"/>
            </a:endParaRPr>
          </a:p>
          <a:p>
            <a:pPr marL="243840" indent="-231140">
              <a:lnSpc>
                <a:spcPts val="137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Makin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fonksi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ll</a:t>
            </a: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640" y="403653"/>
            <a:ext cx="993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846C5F"/>
                </a:solidFill>
                <a:latin typeface="Arial"/>
                <a:cs typeface="Arial"/>
              </a:rPr>
              <a:t>Örnek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1106" y="960494"/>
            <a:ext cx="4424293" cy="1536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•</a:t>
            </a:r>
            <a:r>
              <a:rPr spc="-10" dirty="0"/>
              <a:t>Şekildeki</a:t>
            </a:r>
            <a:r>
              <a:rPr spc="15" dirty="0"/>
              <a:t> </a:t>
            </a:r>
            <a:r>
              <a:rPr spc="-10" dirty="0"/>
              <a:t>pedalın</a:t>
            </a:r>
            <a:r>
              <a:rPr spc="10" dirty="0"/>
              <a:t> </a:t>
            </a:r>
            <a:r>
              <a:rPr spc="-15" dirty="0"/>
              <a:t>C</a:t>
            </a:r>
            <a:r>
              <a:rPr dirty="0"/>
              <a:t> </a:t>
            </a:r>
            <a:r>
              <a:rPr spc="-10" dirty="0"/>
              <a:t>ba</a:t>
            </a:r>
            <a:r>
              <a:rPr spc="-5" dirty="0"/>
              <a:t>ğ</a:t>
            </a:r>
            <a:r>
              <a:rPr spc="-10" dirty="0"/>
              <a:t>lantısı</a:t>
            </a:r>
            <a:r>
              <a:rPr spc="-5" dirty="0"/>
              <a:t>n</a:t>
            </a:r>
            <a:r>
              <a:rPr spc="-10" dirty="0"/>
              <a:t>da</a:t>
            </a:r>
            <a:r>
              <a:rPr spc="5" dirty="0"/>
              <a:t> </a:t>
            </a:r>
            <a:r>
              <a:rPr spc="-10" dirty="0"/>
              <a:t>çapında</a:t>
            </a:r>
            <a:r>
              <a:rPr spc="5" dirty="0"/>
              <a:t> </a:t>
            </a:r>
            <a:r>
              <a:rPr spc="-10" dirty="0"/>
              <a:t>pim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kullanıl</a:t>
            </a:r>
            <a:r>
              <a:rPr spc="-45" dirty="0"/>
              <a:t>m</a:t>
            </a:r>
            <a:r>
              <a:rPr spc="-5" dirty="0"/>
              <a:t>ı</a:t>
            </a:r>
            <a:r>
              <a:rPr dirty="0"/>
              <a:t>ş</a:t>
            </a:r>
            <a:r>
              <a:rPr spc="-5" dirty="0"/>
              <a:t>t</a:t>
            </a:r>
            <a:r>
              <a:rPr dirty="0"/>
              <a:t>ı</a:t>
            </a:r>
            <a:r>
              <a:rPr spc="-100" dirty="0"/>
              <a:t>r</a:t>
            </a:r>
            <a:r>
              <a:rPr spc="-5" dirty="0"/>
              <a:t>.</a:t>
            </a:r>
            <a:r>
              <a:rPr spc="50" dirty="0"/>
              <a:t> </a:t>
            </a:r>
            <a:r>
              <a:rPr dirty="0"/>
              <a:t>6</a:t>
            </a:r>
            <a:r>
              <a:rPr i="1" spc="-15" dirty="0">
                <a:latin typeface="Times New Roman"/>
                <a:cs typeface="Times New Roman"/>
              </a:rPr>
              <a:t>m</a:t>
            </a:r>
            <a:r>
              <a:rPr i="1"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500</a:t>
            </a:r>
            <a:r>
              <a:rPr i="1" spc="-10" dirty="0">
                <a:latin typeface="Times New Roman"/>
                <a:cs typeface="Times New Roman"/>
              </a:rPr>
              <a:t>P</a:t>
            </a:r>
            <a:r>
              <a:rPr i="1" spc="-50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spc="-10" dirty="0"/>
              <a:t>= old</a:t>
            </a:r>
            <a:r>
              <a:rPr spc="-5" dirty="0"/>
              <a:t>u</a:t>
            </a:r>
            <a:r>
              <a:rPr spc="-10" dirty="0"/>
              <a:t>ğuna</a:t>
            </a:r>
            <a:r>
              <a:rPr spc="-20" dirty="0"/>
              <a:t> </a:t>
            </a:r>
            <a:r>
              <a:rPr spc="-10" dirty="0"/>
              <a:t>gör</a:t>
            </a:r>
            <a:r>
              <a:rPr spc="-20" dirty="0"/>
              <a:t>e</a:t>
            </a:r>
            <a:r>
              <a:rPr spc="-5" dirty="0"/>
              <a:t>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•</a:t>
            </a:r>
            <a:r>
              <a:rPr b="1" spc="-10" dirty="0">
                <a:latin typeface="Times New Roman"/>
                <a:cs typeface="Times New Roman"/>
              </a:rPr>
              <a:t>a)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Pi</a:t>
            </a:r>
            <a:r>
              <a:rPr spc="-4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deki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ortala</a:t>
            </a:r>
            <a:r>
              <a:rPr spc="-3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ka</a:t>
            </a:r>
            <a:r>
              <a:rPr spc="-20" dirty="0">
                <a:latin typeface="Times New Roman"/>
                <a:cs typeface="Times New Roman"/>
              </a:rPr>
              <a:t>y</a:t>
            </a:r>
            <a:r>
              <a:rPr spc="-4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geril</a:t>
            </a:r>
            <a:r>
              <a:rPr spc="-5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ini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i="1" spc="-10" dirty="0">
                <a:latin typeface="Times New Roman"/>
                <a:cs typeface="Times New Roman"/>
              </a:rPr>
              <a:t>ort</a:t>
            </a:r>
            <a:r>
              <a:rPr spc="-509" dirty="0"/>
              <a:t>Ĳ</a:t>
            </a:r>
            <a:r>
              <a:rPr spc="-5" dirty="0"/>
              <a:t>),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•</a:t>
            </a:r>
            <a:r>
              <a:rPr b="1" spc="-10" dirty="0">
                <a:latin typeface="Times New Roman"/>
                <a:cs typeface="Times New Roman"/>
              </a:rPr>
              <a:t>b)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 </a:t>
            </a:r>
            <a:r>
              <a:rPr spc="-10" dirty="0"/>
              <a:t>n</a:t>
            </a:r>
            <a:r>
              <a:rPr spc="-5" dirty="0"/>
              <a:t>o</a:t>
            </a:r>
            <a:r>
              <a:rPr spc="-10" dirty="0"/>
              <a:t>ktası</a:t>
            </a:r>
            <a:r>
              <a:rPr spc="-5" dirty="0"/>
              <a:t>n</a:t>
            </a:r>
            <a:r>
              <a:rPr spc="-10" dirty="0"/>
              <a:t>da</a:t>
            </a:r>
            <a:r>
              <a:rPr spc="-5" dirty="0"/>
              <a:t> </a:t>
            </a:r>
            <a:r>
              <a:rPr spc="-10" dirty="0"/>
              <a:t>pe</a:t>
            </a:r>
            <a:r>
              <a:rPr spc="-5" dirty="0"/>
              <a:t>d</a:t>
            </a:r>
            <a:r>
              <a:rPr spc="-10" dirty="0"/>
              <a:t>aldaki</a:t>
            </a:r>
            <a:r>
              <a:rPr spc="15" dirty="0"/>
              <a:t> </a:t>
            </a:r>
            <a:r>
              <a:rPr spc="-20" dirty="0"/>
              <a:t>y</a:t>
            </a:r>
            <a:r>
              <a:rPr spc="-10" dirty="0"/>
              <a:t>atak</a:t>
            </a:r>
            <a:r>
              <a:rPr spc="20" dirty="0"/>
              <a:t> </a:t>
            </a:r>
            <a:r>
              <a:rPr spc="-10" dirty="0"/>
              <a:t>geril</a:t>
            </a:r>
            <a:r>
              <a:rPr spc="-50" dirty="0"/>
              <a:t>m</a:t>
            </a:r>
            <a:r>
              <a:rPr spc="-10" dirty="0"/>
              <a:t>esi</a:t>
            </a:r>
            <a:r>
              <a:rPr spc="0" dirty="0"/>
              <a:t>n</a:t>
            </a:r>
            <a:r>
              <a:rPr spc="-5" dirty="0"/>
              <a:t>i,</a:t>
            </a:r>
            <a:r>
              <a:rPr spc="50" dirty="0"/>
              <a:t> </a:t>
            </a:r>
            <a:r>
              <a:rPr spc="-10" dirty="0"/>
              <a:t>(</a:t>
            </a:r>
            <a:r>
              <a:rPr dirty="0"/>
              <a:t>)</a:t>
            </a:r>
            <a:r>
              <a:rPr i="1" spc="-5" dirty="0">
                <a:latin typeface="Times New Roman"/>
                <a:cs typeface="Times New Roman"/>
              </a:rPr>
              <a:t>b</a:t>
            </a:r>
            <a:r>
              <a:rPr i="1" spc="-15" dirty="0">
                <a:latin typeface="Times New Roman"/>
                <a:cs typeface="Times New Roman"/>
              </a:rPr>
              <a:t>C</a:t>
            </a:r>
            <a:r>
              <a:rPr spc="204" dirty="0"/>
              <a:t>ı,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•</a:t>
            </a:r>
            <a:r>
              <a:rPr b="1" spc="-10" dirty="0">
                <a:latin typeface="Times New Roman"/>
                <a:cs typeface="Times New Roman"/>
              </a:rPr>
              <a:t>c)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 </a:t>
            </a:r>
            <a:r>
              <a:rPr spc="-10" dirty="0"/>
              <a:t>n</a:t>
            </a:r>
            <a:r>
              <a:rPr spc="-5" dirty="0"/>
              <a:t>o</a:t>
            </a:r>
            <a:r>
              <a:rPr spc="-10" dirty="0"/>
              <a:t>ktası</a:t>
            </a:r>
            <a:r>
              <a:rPr spc="-5" dirty="0"/>
              <a:t>n</a:t>
            </a:r>
            <a:r>
              <a:rPr spc="-10" dirty="0"/>
              <a:t>da</a:t>
            </a:r>
            <a:r>
              <a:rPr spc="5" dirty="0"/>
              <a:t> </a:t>
            </a:r>
            <a:r>
              <a:rPr spc="-10" dirty="0"/>
              <a:t>her</a:t>
            </a:r>
            <a:r>
              <a:rPr dirty="0"/>
              <a:t> </a:t>
            </a:r>
            <a:r>
              <a:rPr spc="-10" dirty="0"/>
              <a:t>bir</a:t>
            </a:r>
            <a:r>
              <a:rPr dirty="0"/>
              <a:t> </a:t>
            </a:r>
            <a:r>
              <a:rPr spc="-45" dirty="0"/>
              <a:t>m</a:t>
            </a:r>
            <a:r>
              <a:rPr spc="-10" dirty="0"/>
              <a:t>a</a:t>
            </a:r>
            <a:r>
              <a:rPr spc="-5" dirty="0"/>
              <a:t>f</a:t>
            </a:r>
            <a:r>
              <a:rPr spc="-10" dirty="0"/>
              <a:t>sal</a:t>
            </a:r>
            <a:r>
              <a:rPr spc="-5" dirty="0"/>
              <a:t>d</a:t>
            </a:r>
            <a:r>
              <a:rPr spc="-10" dirty="0"/>
              <a:t>aki</a:t>
            </a:r>
            <a:r>
              <a:rPr spc="50" dirty="0"/>
              <a:t> </a:t>
            </a:r>
            <a:r>
              <a:rPr spc="-20" dirty="0"/>
              <a:t>y</a:t>
            </a:r>
            <a:r>
              <a:rPr spc="-10" dirty="0"/>
              <a:t>atak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latin typeface="Times New Roman"/>
                <a:cs typeface="Times New Roman"/>
              </a:rPr>
              <a:t>geril</a:t>
            </a:r>
            <a:r>
              <a:rPr spc="-5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ini,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(</a:t>
            </a:r>
            <a:r>
              <a:rPr spc="-15" dirty="0">
                <a:latin typeface="Times New Roman"/>
                <a:cs typeface="Times New Roman"/>
              </a:rPr>
              <a:t>)</a:t>
            </a:r>
            <a:r>
              <a:rPr i="1" spc="-10" dirty="0">
                <a:latin typeface="Times New Roman"/>
                <a:cs typeface="Times New Roman"/>
              </a:rPr>
              <a:t>bm</a:t>
            </a: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fs</a:t>
            </a:r>
            <a:r>
              <a:rPr i="1" spc="-5" dirty="0">
                <a:latin typeface="Times New Roman"/>
                <a:cs typeface="Times New Roman"/>
              </a:rPr>
              <a:t>al</a:t>
            </a:r>
            <a:r>
              <a:rPr spc="204" dirty="0"/>
              <a:t>ı,</a:t>
            </a:r>
            <a:r>
              <a:rPr spc="20" dirty="0"/>
              <a:t> </a:t>
            </a:r>
            <a:r>
              <a:rPr spc="-10" dirty="0"/>
              <a:t>hesa</a:t>
            </a:r>
            <a:r>
              <a:rPr spc="-5" dirty="0"/>
              <a:t>p</a:t>
            </a:r>
            <a:r>
              <a:rPr spc="-10" dirty="0"/>
              <a:t>la</a:t>
            </a:r>
            <a:r>
              <a:rPr spc="-20" dirty="0"/>
              <a:t>y</a:t>
            </a:r>
            <a:r>
              <a:rPr spc="-10" dirty="0"/>
              <a:t>ınız.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•</a:t>
            </a:r>
            <a:r>
              <a:rPr b="1" spc="-15" dirty="0">
                <a:latin typeface="Times New Roman"/>
                <a:cs typeface="Times New Roman"/>
              </a:rPr>
              <a:t>ÇÖ</a:t>
            </a:r>
            <a:r>
              <a:rPr b="1" spc="-35" dirty="0">
                <a:latin typeface="Times New Roman"/>
                <a:cs typeface="Times New Roman"/>
              </a:rPr>
              <a:t>Z</a:t>
            </a:r>
            <a:r>
              <a:rPr b="1" spc="-15" dirty="0">
                <a:latin typeface="Times New Roman"/>
                <a:cs typeface="Times New Roman"/>
              </a:rPr>
              <a:t>ÜM</a:t>
            </a:r>
          </a:p>
        </p:txBody>
      </p:sp>
      <p:sp>
        <p:nvSpPr>
          <p:cNvPr id="18" name="object 18"/>
          <p:cNvSpPr/>
          <p:nvPr/>
        </p:nvSpPr>
        <p:spPr>
          <a:xfrm>
            <a:off x="280987" y="3627373"/>
            <a:ext cx="2752725" cy="1571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9209" y="2876550"/>
            <a:ext cx="2019300" cy="247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0159" y="3244839"/>
            <a:ext cx="2057400" cy="4000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3180" y="3687698"/>
            <a:ext cx="2705100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3180" y="4054473"/>
            <a:ext cx="2590800" cy="381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4546" y="4456048"/>
            <a:ext cx="3752850" cy="371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3450" y="4894326"/>
            <a:ext cx="2438400" cy="609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0346" y="5037201"/>
            <a:ext cx="1190625" cy="3238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3450" y="5375276"/>
            <a:ext cx="2228850" cy="4381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8839" y="5537201"/>
            <a:ext cx="1333500" cy="2762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0651" y="5854698"/>
            <a:ext cx="2524125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5959473"/>
            <a:ext cx="1600200" cy="3524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7116" y="692133"/>
            <a:ext cx="4675113" cy="2670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411" y="371490"/>
            <a:ext cx="7715250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411" y="1146185"/>
            <a:ext cx="4029090" cy="238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361" y="1530339"/>
            <a:ext cx="4048109" cy="209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61" y="1893813"/>
            <a:ext cx="4095750" cy="266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3249" y="2466975"/>
            <a:ext cx="1428749" cy="1323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312" y="4305300"/>
            <a:ext cx="2466975" cy="323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0465" y="4333875"/>
            <a:ext cx="1085850" cy="190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510" y="4679951"/>
            <a:ext cx="2600325" cy="628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5936" y="4679951"/>
            <a:ext cx="2847975" cy="676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1456" y="5468937"/>
            <a:ext cx="3324240" cy="4095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775" y="2200275"/>
            <a:ext cx="1600200" cy="20669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640" y="470757"/>
            <a:ext cx="737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E4000F"/>
                </a:solidFill>
                <a:latin typeface="Arial"/>
                <a:cs typeface="Arial"/>
              </a:rPr>
              <a:t>Ö</a:t>
            </a:r>
            <a:r>
              <a:rPr sz="1600" b="1" spc="-10" dirty="0">
                <a:solidFill>
                  <a:srgbClr val="E4000F"/>
                </a:solidFill>
                <a:latin typeface="Arial"/>
                <a:cs typeface="Arial"/>
              </a:rPr>
              <a:t>rnek</a:t>
            </a:r>
            <a:r>
              <a:rPr sz="1600" b="1" spc="15" dirty="0">
                <a:solidFill>
                  <a:srgbClr val="E4000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4000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636" y="3849956"/>
            <a:ext cx="2545715" cy="2268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</a:pPr>
            <a:r>
              <a:rPr sz="1100" dirty="0">
                <a:latin typeface="Times New Roman"/>
                <a:cs typeface="Times New Roman"/>
              </a:rPr>
              <a:t>Şe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spc="-1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lde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sis</a:t>
            </a:r>
            <a:r>
              <a:rPr sz="1100" dirty="0">
                <a:latin typeface="Times New Roman"/>
                <a:cs typeface="Times New Roman"/>
              </a:rPr>
              <a:t>te</a:t>
            </a:r>
            <a:r>
              <a:rPr sz="1100" spc="-3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inde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ıs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ın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ü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t pa</a:t>
            </a: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ç</a:t>
            </a:r>
            <a:r>
              <a:rPr sz="1100" spc="-10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ı  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3</a:t>
            </a:r>
            <a:r>
              <a:rPr sz="1100" spc="5" dirty="0">
                <a:latin typeface="Times New Roman"/>
                <a:cs typeface="Times New Roman"/>
              </a:rPr>
              <a:t>/</a:t>
            </a:r>
            <a:r>
              <a:rPr sz="1100" dirty="0">
                <a:latin typeface="Times New Roman"/>
                <a:cs typeface="Times New Roman"/>
              </a:rPr>
              <a:t>8  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m  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t  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ça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ar</a:t>
            </a:r>
            <a:r>
              <a:rPr sz="1100" dirty="0">
                <a:latin typeface="Times New Roman"/>
                <a:cs typeface="Times New Roman"/>
              </a:rPr>
              <a:t>ı  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/</a:t>
            </a:r>
            <a:r>
              <a:rPr sz="1100" dirty="0">
                <a:latin typeface="Times New Roman"/>
                <a:cs typeface="Times New Roman"/>
              </a:rPr>
              <a:t>4  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mm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-15" dirty="0">
                <a:latin typeface="Times New Roman"/>
                <a:cs typeface="Times New Roman"/>
              </a:rPr>
              <a:t>ğ</a:t>
            </a:r>
            <a:r>
              <a:rPr sz="1100" dirty="0">
                <a:latin typeface="Times New Roman"/>
                <a:cs typeface="Times New Roman"/>
              </a:rPr>
              <a:t>ın</a:t>
            </a:r>
            <a:r>
              <a:rPr sz="1100" spc="-15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dı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. 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Üs</a:t>
            </a:r>
            <a:r>
              <a:rPr sz="1100" dirty="0">
                <a:latin typeface="Times New Roman"/>
                <a:cs typeface="Times New Roman"/>
              </a:rPr>
              <a:t>t  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  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t 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ça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ar</a:t>
            </a:r>
            <a:r>
              <a:rPr sz="1100" dirty="0">
                <a:latin typeface="Times New Roman"/>
                <a:cs typeface="Times New Roman"/>
              </a:rPr>
              <a:t>ı 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 no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ta</a:t>
            </a:r>
            <a:r>
              <a:rPr sz="1100" spc="-10" dirty="0">
                <a:latin typeface="Times New Roman"/>
                <a:cs typeface="Times New Roman"/>
              </a:rPr>
              <a:t>sı</a:t>
            </a:r>
            <a:r>
              <a:rPr sz="1100" dirty="0">
                <a:latin typeface="Times New Roman"/>
                <a:cs typeface="Times New Roman"/>
              </a:rPr>
              <a:t>nda 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-10" dirty="0">
                <a:latin typeface="Times New Roman"/>
                <a:cs typeface="Times New Roman"/>
              </a:rPr>
              <a:t>ştı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ak 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ç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epo</a:t>
            </a:r>
            <a:r>
              <a:rPr sz="1100" spc="-10" dirty="0">
                <a:latin typeface="Times New Roman"/>
                <a:cs typeface="Times New Roman"/>
              </a:rPr>
              <a:t>ks</a:t>
            </a:r>
            <a:r>
              <a:rPr sz="1100" dirty="0">
                <a:latin typeface="Times New Roman"/>
                <a:cs typeface="Times New Roman"/>
              </a:rPr>
              <a:t>i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ç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ul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nı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spc="-10" dirty="0">
                <a:latin typeface="Times New Roman"/>
                <a:cs typeface="Times New Roman"/>
              </a:rPr>
              <a:t>ışt</a:t>
            </a:r>
            <a:r>
              <a:rPr sz="1100" dirty="0">
                <a:latin typeface="Times New Roman"/>
                <a:cs typeface="Times New Roman"/>
              </a:rPr>
              <a:t>ı</a:t>
            </a: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5" dirty="0">
                <a:latin typeface="Times New Roman"/>
                <a:cs typeface="Times New Roman"/>
              </a:rPr>
              <a:t>/</a:t>
            </a:r>
            <a:r>
              <a:rPr sz="1100" dirty="0">
                <a:latin typeface="Times New Roman"/>
                <a:cs typeface="Times New Roman"/>
              </a:rPr>
              <a:t>8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 pim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/</a:t>
            </a: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ça</a:t>
            </a:r>
            <a:r>
              <a:rPr sz="1100" spc="-1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ında</a:t>
            </a:r>
            <a:r>
              <a:rPr sz="1100" spc="-10" dirty="0">
                <a:latin typeface="Times New Roman"/>
                <a:cs typeface="Times New Roman"/>
              </a:rPr>
              <a:t>dı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una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ör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;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ve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ri</a:t>
            </a:r>
            <a:r>
              <a:rPr sz="1100" dirty="0">
                <a:latin typeface="Times New Roman"/>
                <a:cs typeface="Times New Roman"/>
              </a:rPr>
              <a:t>nde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il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er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i,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b)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ABC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ıs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ın</a:t>
            </a:r>
            <a:r>
              <a:rPr sz="1100" spc="-15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ü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ük nor</a:t>
            </a:r>
            <a:r>
              <a:rPr sz="1100" spc="-1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spc="-10" dirty="0">
                <a:latin typeface="Times New Roman"/>
                <a:cs typeface="Times New Roman"/>
              </a:rPr>
              <a:t>eri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i,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c)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 de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   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ış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   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ü</a:t>
            </a:r>
            <a:r>
              <a:rPr sz="1100" spc="-10" dirty="0">
                <a:latin typeface="Times New Roman"/>
                <a:cs typeface="Times New Roman"/>
              </a:rPr>
              <a:t>z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eri</a:t>
            </a:r>
            <a:r>
              <a:rPr sz="1100" dirty="0">
                <a:latin typeface="Times New Roman"/>
                <a:cs typeface="Times New Roman"/>
              </a:rPr>
              <a:t>nde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    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rta</a:t>
            </a:r>
            <a:r>
              <a:rPr sz="1100" dirty="0">
                <a:latin typeface="Times New Roman"/>
                <a:cs typeface="Times New Roman"/>
              </a:rPr>
              <a:t>la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ay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i, 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d) 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AB</a:t>
            </a:r>
            <a:r>
              <a:rPr sz="1100" dirty="0">
                <a:latin typeface="Times New Roman"/>
                <a:cs typeface="Times New Roman"/>
              </a:rPr>
              <a:t>C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ıs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ı 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ç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 no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tasında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ak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il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esini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bulunu</a:t>
            </a:r>
            <a:r>
              <a:rPr sz="1100" spc="-10" dirty="0">
                <a:latin typeface="Times New Roman"/>
                <a:cs typeface="Times New Roman"/>
              </a:rPr>
              <a:t>z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62300" y="971550"/>
            <a:ext cx="0" cy="5537200"/>
          </a:xfrm>
          <a:custGeom>
            <a:avLst/>
            <a:gdLst/>
            <a:ahLst/>
            <a:cxnLst/>
            <a:rect l="l" t="t" r="r" b="b"/>
            <a:pathLst>
              <a:path h="5537200">
                <a:moveTo>
                  <a:pt x="0" y="0"/>
                </a:moveTo>
                <a:lnTo>
                  <a:pt x="0" y="553720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3036" y="801755"/>
            <a:ext cx="1800225" cy="1633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0316" y="2493946"/>
            <a:ext cx="2343150" cy="11160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5650" y="3740148"/>
            <a:ext cx="2108201" cy="1514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4380" y="5351462"/>
            <a:ext cx="2057400" cy="1238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9815" y="1112900"/>
            <a:ext cx="962025" cy="276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1855" y="1074800"/>
            <a:ext cx="2276475" cy="3143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9455" y="1417700"/>
            <a:ext cx="2162175" cy="200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5500" y="1773158"/>
            <a:ext cx="1704975" cy="5619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2539" y="1939914"/>
            <a:ext cx="1228725" cy="3905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2846" y="2668508"/>
            <a:ext cx="1895475" cy="561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72455" y="2782808"/>
            <a:ext cx="1285875" cy="3905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2846" y="3497198"/>
            <a:ext cx="3209940" cy="4857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10490" y="4057650"/>
            <a:ext cx="1285875" cy="4667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8865" y="4770501"/>
            <a:ext cx="2066925" cy="5810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8590" y="5176839"/>
            <a:ext cx="1362075" cy="4286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35936" y="5937251"/>
            <a:ext cx="1247775" cy="4476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92830" y="1958764"/>
            <a:ext cx="22288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8612" y="2436658"/>
            <a:ext cx="2393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b)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04107" y="3316627"/>
            <a:ext cx="2228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34265" y="4521731"/>
            <a:ext cx="2393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d)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5131" y="5657172"/>
            <a:ext cx="2228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38865" y="5899151"/>
            <a:ext cx="1304925" cy="4857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532" y="1074663"/>
            <a:ext cx="2200275" cy="26098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525" y="476250"/>
            <a:ext cx="2032001" cy="2343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5850" y="648072"/>
            <a:ext cx="4946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P</a:t>
            </a:r>
            <a:r>
              <a:rPr sz="1000" b="1" spc="-15" dirty="0">
                <a:latin typeface="Times New Roman"/>
                <a:cs typeface="Times New Roman"/>
              </a:rPr>
              <a:t>=</a:t>
            </a:r>
            <a:r>
              <a:rPr sz="1000" b="1" dirty="0">
                <a:latin typeface="Times New Roman"/>
                <a:cs typeface="Times New Roman"/>
              </a:rPr>
              <a:t>1</a:t>
            </a:r>
            <a:r>
              <a:rPr sz="1000" b="1" spc="-5" dirty="0">
                <a:latin typeface="Times New Roman"/>
                <a:cs typeface="Times New Roman"/>
              </a:rPr>
              <a:t>0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k</a:t>
            </a:r>
            <a:r>
              <a:rPr sz="1000" b="1" spc="-10" dirty="0"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33550" y="4762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17641" y="411774"/>
            <a:ext cx="567944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5000"/>
              </a:lnSpc>
            </a:pPr>
            <a:r>
              <a:rPr sz="1200" b="1" spc="-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=10 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kN </a:t>
            </a:r>
            <a:r>
              <a:rPr sz="1200" b="1" spc="-9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ük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taş</a:t>
            </a:r>
            <a:r>
              <a:rPr sz="1200" spc="20" dirty="0">
                <a:latin typeface="Times New Roman"/>
                <a:cs typeface="Times New Roman"/>
              </a:rPr>
              <a:t>ı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 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ir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 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mm 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lınl</a:t>
            </a:r>
            <a:r>
              <a:rPr sz="1200" spc="15" dirty="0">
                <a:latin typeface="Times New Roman"/>
                <a:cs typeface="Times New Roman"/>
              </a:rPr>
              <a:t>ı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ı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ki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ç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lik 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ton 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duv</a:t>
            </a:r>
            <a:r>
              <a:rPr sz="1200" spc="5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a ba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nmıştı</a:t>
            </a:r>
            <a:r>
              <a:rPr sz="1200" spc="-6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Ç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lik p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anın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ç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muk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v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50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MPa,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sınd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</a:t>
            </a:r>
            <a:r>
              <a:rPr sz="1200" spc="15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y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ç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kme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muka</a:t>
            </a:r>
            <a:r>
              <a:rPr sz="1200" spc="5" dirty="0">
                <a:latin typeface="Times New Roman"/>
                <a:cs typeface="Times New Roman"/>
              </a:rPr>
              <a:t>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ti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MPa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mn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10" dirty="0">
                <a:latin typeface="Times New Roman"/>
                <a:cs typeface="Times New Roman"/>
              </a:rPr>
              <a:t>s</a:t>
            </a:r>
            <a:r>
              <a:rPr sz="1200" spc="1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ısı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3.6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oldu</a:t>
            </a:r>
            <a:r>
              <a:rPr sz="1200" spc="-10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ö</a:t>
            </a:r>
            <a:r>
              <a:rPr sz="1200" spc="5" dirty="0">
                <a:latin typeface="Times New Roman"/>
                <a:cs typeface="Times New Roman"/>
              </a:rPr>
              <a:t>re</a:t>
            </a:r>
            <a:r>
              <a:rPr sz="1200" dirty="0">
                <a:latin typeface="Times New Roman"/>
                <a:cs typeface="Times New Roman"/>
              </a:rPr>
              <a:t>;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ükün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mn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 taşın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bil</a:t>
            </a:r>
            <a:r>
              <a:rPr sz="1200" spc="-5" dirty="0">
                <a:latin typeface="Times New Roman"/>
                <a:cs typeface="Times New Roman"/>
              </a:rPr>
              <a:t>ece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b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rl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lıdı</a:t>
            </a:r>
            <a:r>
              <a:rPr sz="1200" spc="-6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950" y="3375026"/>
            <a:ext cx="2628900" cy="1257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06347" y="3791937"/>
            <a:ext cx="4813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latin typeface="Times New Roman"/>
                <a:cs typeface="Times New Roman"/>
              </a:rPr>
              <a:t>y</a:t>
            </a:r>
            <a:r>
              <a:rPr sz="900" spc="-5" dirty="0">
                <a:latin typeface="Times New Roman"/>
                <a:cs typeface="Times New Roman"/>
              </a:rPr>
              <a:t>a</a:t>
            </a:r>
            <a:r>
              <a:rPr sz="900" spc="5" dirty="0">
                <a:latin typeface="Times New Roman"/>
                <a:cs typeface="Times New Roman"/>
              </a:rPr>
              <a:t>p</a:t>
            </a:r>
            <a:r>
              <a:rPr sz="900" dirty="0">
                <a:latin typeface="Times New Roman"/>
                <a:cs typeface="Times New Roman"/>
              </a:rPr>
              <a:t>ıştırıcı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254119" y="3554896"/>
            <a:ext cx="5483860" cy="91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İ</a:t>
            </a:r>
            <a:r>
              <a:rPr sz="1200" dirty="0">
                <a:latin typeface="Times New Roman"/>
                <a:cs typeface="Times New Roman"/>
              </a:rPr>
              <a:t>ki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10" dirty="0">
                <a:latin typeface="Times New Roman"/>
                <a:cs typeface="Times New Roman"/>
              </a:rPr>
              <a:t>ş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rça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r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10" dirty="0">
                <a:latin typeface="Times New Roman"/>
                <a:cs typeface="Times New Roman"/>
              </a:rPr>
              <a:t>ı</a:t>
            </a:r>
            <a:r>
              <a:rPr sz="1200" dirty="0">
                <a:latin typeface="Times New Roman"/>
                <a:cs typeface="Times New Roman"/>
              </a:rPr>
              <a:t>ştırı</a:t>
            </a:r>
            <a:r>
              <a:rPr sz="1200" spc="-1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ı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rinti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ü</a:t>
            </a:r>
            <a:r>
              <a:rPr sz="1200" spc="15" dirty="0">
                <a:latin typeface="Times New Roman"/>
                <a:cs typeface="Times New Roman"/>
              </a:rPr>
              <a:t>ze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rin</a:t>
            </a:r>
            <a:r>
              <a:rPr sz="1200" spc="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ir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nmışl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rdı</a:t>
            </a:r>
            <a:r>
              <a:rPr sz="1200" spc="-6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2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pıştır</a:t>
            </a:r>
            <a:r>
              <a:rPr sz="1200" spc="10" dirty="0">
                <a:latin typeface="Times New Roman"/>
                <a:cs typeface="Times New Roman"/>
              </a:rPr>
              <a:t>ı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ı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ki  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1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ril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si  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ğ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820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kPa  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e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ştı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ın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a b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ntının 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kopt</a:t>
            </a:r>
            <a:r>
              <a:rPr sz="1200" spc="10" dirty="0">
                <a:latin typeface="Times New Roman"/>
                <a:cs typeface="Times New Roman"/>
              </a:rPr>
              <a:t>u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u 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</a:t>
            </a:r>
            <a:r>
              <a:rPr sz="1200" spc="1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indi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e  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ö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 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7.6 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</a:t>
            </a:r>
            <a:r>
              <a:rPr sz="1200" spc="-10" dirty="0">
                <a:latin typeface="Times New Roman"/>
                <a:cs typeface="Times New Roman"/>
              </a:rPr>
              <a:t>’</a:t>
            </a:r>
            <a:r>
              <a:rPr sz="1200" dirty="0">
                <a:latin typeface="Times New Roman"/>
                <a:cs typeface="Times New Roman"/>
              </a:rPr>
              <a:t>luk 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  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ükün 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ğ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ntı  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ınd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 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mn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1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şınm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sı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" dirty="0">
                <a:latin typeface="Times New Roman"/>
                <a:cs typeface="Times New Roman"/>
              </a:rPr>
              <a:t>ç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</a:t>
            </a:r>
            <a:r>
              <a:rPr sz="1200" b="1" i="1" dirty="0">
                <a:latin typeface="Times New Roman"/>
                <a:cs typeface="Times New Roman"/>
              </a:rPr>
              <a:t>d </a:t>
            </a:r>
            <a:r>
              <a:rPr sz="1200" b="1" i="1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”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si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lıdı</a:t>
            </a:r>
            <a:r>
              <a:rPr sz="1200" spc="-6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Ahş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p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rç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rın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lınlık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rı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22 mm’di</a:t>
            </a:r>
            <a:r>
              <a:rPr sz="1200" spc="-6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319" y="469740"/>
            <a:ext cx="654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Ö</a:t>
            </a:r>
            <a:r>
              <a:rPr sz="1600" b="1" spc="-10" dirty="0">
                <a:latin typeface="Times New Roman"/>
                <a:cs typeface="Times New Roman"/>
              </a:rPr>
              <a:t>rne</a:t>
            </a:r>
            <a:r>
              <a:rPr sz="1600" b="1" spc="-25" dirty="0">
                <a:latin typeface="Times New Roman"/>
                <a:cs typeface="Times New Roman"/>
              </a:rPr>
              <a:t>k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265" y="3102566"/>
            <a:ext cx="654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Ö</a:t>
            </a:r>
            <a:r>
              <a:rPr sz="1600" b="1" spc="-10" dirty="0">
                <a:latin typeface="Times New Roman"/>
                <a:cs typeface="Times New Roman"/>
              </a:rPr>
              <a:t>rne</a:t>
            </a:r>
            <a:r>
              <a:rPr sz="1600" b="1" spc="-25" dirty="0">
                <a:latin typeface="Times New Roman"/>
                <a:cs typeface="Times New Roman"/>
              </a:rPr>
              <a:t>k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6900" y="2149480"/>
            <a:ext cx="751205" cy="335280"/>
          </a:xfrm>
          <a:custGeom>
            <a:avLst/>
            <a:gdLst/>
            <a:ahLst/>
            <a:cxnLst/>
            <a:rect l="l" t="t" r="r" b="b"/>
            <a:pathLst>
              <a:path w="751205" h="335280">
                <a:moveTo>
                  <a:pt x="750819" y="335005"/>
                </a:moveTo>
                <a:lnTo>
                  <a:pt x="750819" y="152643"/>
                </a:lnTo>
                <a:lnTo>
                  <a:pt x="28574" y="152643"/>
                </a:lnTo>
                <a:lnTo>
                  <a:pt x="28574" y="0"/>
                </a:lnTo>
                <a:lnTo>
                  <a:pt x="0" y="0"/>
                </a:lnTo>
                <a:lnTo>
                  <a:pt x="0" y="181234"/>
                </a:lnTo>
                <a:lnTo>
                  <a:pt x="722244" y="181234"/>
                </a:lnTo>
                <a:lnTo>
                  <a:pt x="722244" y="335005"/>
                </a:lnTo>
                <a:lnTo>
                  <a:pt x="750819" y="335005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2149480"/>
            <a:ext cx="752475" cy="335280"/>
          </a:xfrm>
          <a:custGeom>
            <a:avLst/>
            <a:gdLst/>
            <a:ahLst/>
            <a:cxnLst/>
            <a:rect l="l" t="t" r="r" b="b"/>
            <a:pathLst>
              <a:path w="752475" h="335280">
                <a:moveTo>
                  <a:pt x="0" y="335005"/>
                </a:moveTo>
                <a:lnTo>
                  <a:pt x="0" y="152643"/>
                </a:lnTo>
                <a:lnTo>
                  <a:pt x="723899" y="152643"/>
                </a:lnTo>
                <a:lnTo>
                  <a:pt x="723899" y="0"/>
                </a:lnTo>
                <a:lnTo>
                  <a:pt x="752474" y="0"/>
                </a:lnTo>
                <a:lnTo>
                  <a:pt x="752474" y="181234"/>
                </a:lnTo>
                <a:lnTo>
                  <a:pt x="28574" y="181234"/>
                </a:lnTo>
                <a:lnTo>
                  <a:pt x="28574" y="335005"/>
                </a:lnTo>
                <a:lnTo>
                  <a:pt x="0" y="335005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1920" y="465064"/>
            <a:ext cx="1249680" cy="681355"/>
          </a:xfrm>
          <a:custGeom>
            <a:avLst/>
            <a:gdLst/>
            <a:ahLst/>
            <a:cxnLst/>
            <a:rect l="l" t="t" r="r" b="b"/>
            <a:pathLst>
              <a:path w="1249679" h="681355">
                <a:moveTo>
                  <a:pt x="116467" y="0"/>
                </a:moveTo>
                <a:lnTo>
                  <a:pt x="1132981" y="0"/>
                </a:lnTo>
                <a:lnTo>
                  <a:pt x="1156206" y="2560"/>
                </a:lnTo>
                <a:lnTo>
                  <a:pt x="1198116" y="19933"/>
                </a:lnTo>
                <a:lnTo>
                  <a:pt x="1229480" y="51815"/>
                </a:lnTo>
                <a:lnTo>
                  <a:pt x="1246884" y="93238"/>
                </a:lnTo>
                <a:lnTo>
                  <a:pt x="1249445" y="116464"/>
                </a:lnTo>
                <a:lnTo>
                  <a:pt x="1249445" y="564641"/>
                </a:lnTo>
                <a:lnTo>
                  <a:pt x="1240301" y="609874"/>
                </a:lnTo>
                <a:lnTo>
                  <a:pt x="1215399" y="647212"/>
                </a:lnTo>
                <a:lnTo>
                  <a:pt x="1178183" y="672083"/>
                </a:lnTo>
                <a:lnTo>
                  <a:pt x="1132981" y="681106"/>
                </a:lnTo>
                <a:lnTo>
                  <a:pt x="116467" y="681106"/>
                </a:lnTo>
                <a:lnTo>
                  <a:pt x="71627" y="671962"/>
                </a:lnTo>
                <a:lnTo>
                  <a:pt x="34289" y="647212"/>
                </a:lnTo>
                <a:lnTo>
                  <a:pt x="9025" y="609874"/>
                </a:lnTo>
                <a:lnTo>
                  <a:pt x="0" y="564641"/>
                </a:lnTo>
                <a:lnTo>
                  <a:pt x="0" y="116464"/>
                </a:lnTo>
                <a:lnTo>
                  <a:pt x="9143" y="71627"/>
                </a:lnTo>
                <a:lnTo>
                  <a:pt x="34289" y="34411"/>
                </a:lnTo>
                <a:lnTo>
                  <a:pt x="71627" y="9143"/>
                </a:lnTo>
                <a:lnTo>
                  <a:pt x="11646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95932" y="814896"/>
            <a:ext cx="660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Times New Roman"/>
                <a:cs typeface="Times New Roman"/>
              </a:rPr>
              <a:t>M</a:t>
            </a:r>
            <a:r>
              <a:rPr sz="1000" b="1" spc="-15" dirty="0">
                <a:latin typeface="Times New Roman"/>
                <a:cs typeface="Times New Roman"/>
              </a:rPr>
              <a:t>E</a:t>
            </a:r>
            <a:r>
              <a:rPr sz="1000" b="1" spc="-10" dirty="0">
                <a:latin typeface="Times New Roman"/>
                <a:cs typeface="Times New Roman"/>
              </a:rPr>
              <a:t>KANİK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55715" y="1473189"/>
            <a:ext cx="1249680" cy="681355"/>
          </a:xfrm>
          <a:custGeom>
            <a:avLst/>
            <a:gdLst/>
            <a:ahLst/>
            <a:cxnLst/>
            <a:rect l="l" t="t" r="r" b="b"/>
            <a:pathLst>
              <a:path w="1249680" h="681355">
                <a:moveTo>
                  <a:pt x="116397" y="0"/>
                </a:moveTo>
                <a:lnTo>
                  <a:pt x="1132904" y="0"/>
                </a:lnTo>
                <a:lnTo>
                  <a:pt x="1156264" y="2407"/>
                </a:lnTo>
                <a:lnTo>
                  <a:pt x="1198055" y="19811"/>
                </a:lnTo>
                <a:lnTo>
                  <a:pt x="1229547" y="51694"/>
                </a:lnTo>
                <a:lnTo>
                  <a:pt x="1246942" y="93085"/>
                </a:lnTo>
                <a:lnTo>
                  <a:pt x="1249359" y="116464"/>
                </a:lnTo>
                <a:lnTo>
                  <a:pt x="1249359" y="564641"/>
                </a:lnTo>
                <a:lnTo>
                  <a:pt x="1240346" y="609874"/>
                </a:lnTo>
                <a:lnTo>
                  <a:pt x="1215450" y="647059"/>
                </a:lnTo>
                <a:lnTo>
                  <a:pt x="1178112" y="671962"/>
                </a:lnTo>
                <a:lnTo>
                  <a:pt x="1132904" y="680984"/>
                </a:lnTo>
                <a:lnTo>
                  <a:pt x="116397" y="680984"/>
                </a:lnTo>
                <a:lnTo>
                  <a:pt x="71557" y="671962"/>
                </a:lnTo>
                <a:lnTo>
                  <a:pt x="34350" y="647212"/>
                </a:lnTo>
                <a:lnTo>
                  <a:pt x="9073" y="609874"/>
                </a:lnTo>
                <a:lnTo>
                  <a:pt x="0" y="564641"/>
                </a:lnTo>
                <a:lnTo>
                  <a:pt x="0" y="116464"/>
                </a:lnTo>
                <a:lnTo>
                  <a:pt x="9073" y="71627"/>
                </a:lnTo>
                <a:lnTo>
                  <a:pt x="34350" y="34289"/>
                </a:lnTo>
                <a:lnTo>
                  <a:pt x="71557" y="9143"/>
                </a:lnTo>
                <a:lnTo>
                  <a:pt x="11639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7669" y="1669226"/>
            <a:ext cx="9442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5080" indent="-140335">
              <a:lnSpc>
                <a:spcPct val="101000"/>
              </a:lnSpc>
            </a:pPr>
            <a:r>
              <a:rPr sz="1000" spc="-15" dirty="0">
                <a:latin typeface="Times New Roman"/>
                <a:cs typeface="Times New Roman"/>
              </a:rPr>
              <a:t>R</a:t>
            </a:r>
            <a:r>
              <a:rPr sz="1000" spc="-5" dirty="0">
                <a:latin typeface="Times New Roman"/>
                <a:cs typeface="Times New Roman"/>
              </a:rPr>
              <a:t>İ</a:t>
            </a:r>
            <a:r>
              <a:rPr sz="1000" dirty="0">
                <a:latin typeface="Times New Roman"/>
                <a:cs typeface="Times New Roman"/>
              </a:rPr>
              <a:t>J</a:t>
            </a:r>
            <a:r>
              <a:rPr sz="1000" spc="-5" dirty="0">
                <a:latin typeface="Times New Roman"/>
                <a:cs typeface="Times New Roman"/>
              </a:rPr>
              <a:t>İT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C</a:t>
            </a:r>
            <a:r>
              <a:rPr sz="1000" spc="-10" dirty="0">
                <a:latin typeface="Times New Roman"/>
                <a:cs typeface="Times New Roman"/>
              </a:rPr>
              <a:t>İSİM</a:t>
            </a:r>
            <a:r>
              <a:rPr sz="1000" spc="-20" dirty="0">
                <a:latin typeface="Times New Roman"/>
                <a:cs typeface="Times New Roman"/>
              </a:rPr>
              <a:t>L</a:t>
            </a:r>
            <a:r>
              <a:rPr sz="1000" spc="-10" dirty="0">
                <a:latin typeface="Times New Roman"/>
                <a:cs typeface="Times New Roman"/>
              </a:rPr>
              <a:t>ER M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K</a:t>
            </a:r>
            <a:r>
              <a:rPr sz="1000" spc="-2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NİĞİ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06754" y="1478036"/>
            <a:ext cx="1240155" cy="671830"/>
          </a:xfrm>
          <a:custGeom>
            <a:avLst/>
            <a:gdLst/>
            <a:ahLst/>
            <a:cxnLst/>
            <a:rect l="l" t="t" r="r" b="b"/>
            <a:pathLst>
              <a:path w="1240154" h="671830">
                <a:moveTo>
                  <a:pt x="1127872" y="0"/>
                </a:moveTo>
                <a:lnTo>
                  <a:pt x="105116" y="200"/>
                </a:lnTo>
                <a:lnTo>
                  <a:pt x="63930" y="10742"/>
                </a:lnTo>
                <a:lnTo>
                  <a:pt x="30547" y="35000"/>
                </a:lnTo>
                <a:lnTo>
                  <a:pt x="8170" y="69773"/>
                </a:lnTo>
                <a:lnTo>
                  <a:pt x="0" y="111861"/>
                </a:lnTo>
                <a:lnTo>
                  <a:pt x="202" y="566328"/>
                </a:lnTo>
                <a:lnTo>
                  <a:pt x="10752" y="607464"/>
                </a:lnTo>
                <a:lnTo>
                  <a:pt x="35016" y="640852"/>
                </a:lnTo>
                <a:lnTo>
                  <a:pt x="69792" y="663256"/>
                </a:lnTo>
                <a:lnTo>
                  <a:pt x="111882" y="671443"/>
                </a:lnTo>
                <a:lnTo>
                  <a:pt x="1134656" y="671240"/>
                </a:lnTo>
                <a:lnTo>
                  <a:pt x="1175790" y="660665"/>
                </a:lnTo>
                <a:lnTo>
                  <a:pt x="1209175" y="636369"/>
                </a:lnTo>
                <a:lnTo>
                  <a:pt x="1231578" y="601586"/>
                </a:lnTo>
                <a:lnTo>
                  <a:pt x="1239764" y="559551"/>
                </a:lnTo>
                <a:lnTo>
                  <a:pt x="1239563" y="105089"/>
                </a:lnTo>
                <a:lnTo>
                  <a:pt x="1228994" y="63912"/>
                </a:lnTo>
                <a:lnTo>
                  <a:pt x="1204698" y="30538"/>
                </a:lnTo>
                <a:lnTo>
                  <a:pt x="1169913" y="8167"/>
                </a:lnTo>
                <a:lnTo>
                  <a:pt x="1127872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920" y="1473189"/>
            <a:ext cx="1249680" cy="681355"/>
          </a:xfrm>
          <a:custGeom>
            <a:avLst/>
            <a:gdLst/>
            <a:ahLst/>
            <a:cxnLst/>
            <a:rect l="l" t="t" r="r" b="b"/>
            <a:pathLst>
              <a:path w="1249679" h="681355">
                <a:moveTo>
                  <a:pt x="116467" y="0"/>
                </a:moveTo>
                <a:lnTo>
                  <a:pt x="1132981" y="0"/>
                </a:lnTo>
                <a:lnTo>
                  <a:pt x="1156206" y="2407"/>
                </a:lnTo>
                <a:lnTo>
                  <a:pt x="1198116" y="19811"/>
                </a:lnTo>
                <a:lnTo>
                  <a:pt x="1229480" y="51694"/>
                </a:lnTo>
                <a:lnTo>
                  <a:pt x="1246884" y="93085"/>
                </a:lnTo>
                <a:lnTo>
                  <a:pt x="1249445" y="116464"/>
                </a:lnTo>
                <a:lnTo>
                  <a:pt x="1249445" y="564641"/>
                </a:lnTo>
                <a:lnTo>
                  <a:pt x="1240301" y="609874"/>
                </a:lnTo>
                <a:lnTo>
                  <a:pt x="1215399" y="647059"/>
                </a:lnTo>
                <a:lnTo>
                  <a:pt x="1178183" y="671962"/>
                </a:lnTo>
                <a:lnTo>
                  <a:pt x="1132981" y="680984"/>
                </a:lnTo>
                <a:lnTo>
                  <a:pt x="116467" y="680984"/>
                </a:lnTo>
                <a:lnTo>
                  <a:pt x="71627" y="671962"/>
                </a:lnTo>
                <a:lnTo>
                  <a:pt x="34289" y="647212"/>
                </a:lnTo>
                <a:lnTo>
                  <a:pt x="9025" y="609874"/>
                </a:lnTo>
                <a:lnTo>
                  <a:pt x="0" y="564641"/>
                </a:lnTo>
                <a:lnTo>
                  <a:pt x="0" y="116464"/>
                </a:lnTo>
                <a:lnTo>
                  <a:pt x="9143" y="71627"/>
                </a:lnTo>
                <a:lnTo>
                  <a:pt x="34289" y="34289"/>
                </a:lnTo>
                <a:lnTo>
                  <a:pt x="71627" y="9143"/>
                </a:lnTo>
                <a:lnTo>
                  <a:pt x="11646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67078" y="1598264"/>
            <a:ext cx="112014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900"/>
              </a:lnSpc>
            </a:pP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ŞE</a:t>
            </a:r>
            <a:r>
              <a:rPr sz="900" b="1" spc="5" dirty="0">
                <a:solidFill>
                  <a:srgbClr val="080808"/>
                </a:solidFill>
                <a:latin typeface="Times New Roman"/>
                <a:cs typeface="Times New Roman"/>
              </a:rPr>
              <a:t>K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İL</a:t>
            </a:r>
            <a:r>
              <a:rPr sz="900" b="1" spc="-15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DE</a:t>
            </a:r>
            <a:r>
              <a:rPr sz="900" b="1" spc="-10" dirty="0">
                <a:solidFill>
                  <a:srgbClr val="080808"/>
                </a:solidFill>
                <a:latin typeface="Times New Roman"/>
                <a:cs typeface="Times New Roman"/>
              </a:rPr>
              <a:t>Ğ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İŞTİ</a:t>
            </a:r>
            <a:r>
              <a:rPr sz="900" b="1" spc="-5" dirty="0">
                <a:solidFill>
                  <a:srgbClr val="080808"/>
                </a:solidFill>
                <a:latin typeface="Times New Roman"/>
                <a:cs typeface="Times New Roman"/>
              </a:rPr>
              <a:t>R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EN C</a:t>
            </a:r>
            <a:r>
              <a:rPr sz="900" b="1" spc="-5" dirty="0">
                <a:solidFill>
                  <a:srgbClr val="080808"/>
                </a:solidFill>
                <a:latin typeface="Times New Roman"/>
                <a:cs typeface="Times New Roman"/>
              </a:rPr>
              <a:t>İ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Sİ</a:t>
            </a:r>
            <a:r>
              <a:rPr sz="900" b="1" spc="10" dirty="0">
                <a:solidFill>
                  <a:srgbClr val="080808"/>
                </a:solidFill>
                <a:latin typeface="Times New Roman"/>
                <a:cs typeface="Times New Roman"/>
              </a:rPr>
              <a:t>M</a:t>
            </a:r>
            <a:r>
              <a:rPr sz="900" b="1" dirty="0">
                <a:solidFill>
                  <a:srgbClr val="080808"/>
                </a:solidFill>
                <a:latin typeface="Times New Roman"/>
                <a:cs typeface="Times New Roman"/>
              </a:rPr>
              <a:t>LER </a:t>
            </a:r>
            <a:r>
              <a:rPr sz="1000" b="1" spc="0" dirty="0">
                <a:solidFill>
                  <a:srgbClr val="080808"/>
                </a:solidFill>
                <a:latin typeface="Times New Roman"/>
                <a:cs typeface="Times New Roman"/>
              </a:rPr>
              <a:t>M</a:t>
            </a:r>
            <a:r>
              <a:rPr sz="1000" b="1" spc="-15" dirty="0">
                <a:solidFill>
                  <a:srgbClr val="080808"/>
                </a:solidFill>
                <a:latin typeface="Times New Roman"/>
                <a:cs typeface="Times New Roman"/>
              </a:rPr>
              <a:t>E</a:t>
            </a:r>
            <a:r>
              <a:rPr sz="1000" b="1" spc="-10" dirty="0">
                <a:solidFill>
                  <a:srgbClr val="080808"/>
                </a:solidFill>
                <a:latin typeface="Times New Roman"/>
                <a:cs typeface="Times New Roman"/>
              </a:rPr>
              <a:t>KANİ</a:t>
            </a:r>
            <a:r>
              <a:rPr sz="1000" b="1" spc="-20" dirty="0">
                <a:solidFill>
                  <a:srgbClr val="080808"/>
                </a:solidFill>
                <a:latin typeface="Times New Roman"/>
                <a:cs typeface="Times New Roman"/>
              </a:rPr>
              <a:t>Ğ</a:t>
            </a:r>
            <a:r>
              <a:rPr sz="1000" b="1" spc="-5" dirty="0">
                <a:solidFill>
                  <a:srgbClr val="080808"/>
                </a:solidFill>
                <a:latin typeface="Times New Roman"/>
                <a:cs typeface="Times New Roman"/>
              </a:rPr>
              <a:t>İ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48084" y="1473189"/>
            <a:ext cx="1249680" cy="681355"/>
          </a:xfrm>
          <a:custGeom>
            <a:avLst/>
            <a:gdLst/>
            <a:ahLst/>
            <a:cxnLst/>
            <a:rect l="l" t="t" r="r" b="b"/>
            <a:pathLst>
              <a:path w="1249679" h="681355">
                <a:moveTo>
                  <a:pt x="116464" y="0"/>
                </a:moveTo>
                <a:lnTo>
                  <a:pt x="1132972" y="0"/>
                </a:lnTo>
                <a:lnTo>
                  <a:pt x="1156319" y="2407"/>
                </a:lnTo>
                <a:lnTo>
                  <a:pt x="1198107" y="19811"/>
                </a:lnTo>
                <a:lnTo>
                  <a:pt x="1229593" y="51694"/>
                </a:lnTo>
                <a:lnTo>
                  <a:pt x="1246997" y="93085"/>
                </a:lnTo>
                <a:lnTo>
                  <a:pt x="1249405" y="116464"/>
                </a:lnTo>
                <a:lnTo>
                  <a:pt x="1249405" y="564641"/>
                </a:lnTo>
                <a:lnTo>
                  <a:pt x="1240414" y="609874"/>
                </a:lnTo>
                <a:lnTo>
                  <a:pt x="1215511" y="647059"/>
                </a:lnTo>
                <a:lnTo>
                  <a:pt x="1178173" y="671962"/>
                </a:lnTo>
                <a:lnTo>
                  <a:pt x="1132972" y="680984"/>
                </a:lnTo>
                <a:lnTo>
                  <a:pt x="116464" y="680984"/>
                </a:lnTo>
                <a:lnTo>
                  <a:pt x="71627" y="671962"/>
                </a:lnTo>
                <a:lnTo>
                  <a:pt x="34411" y="647212"/>
                </a:lnTo>
                <a:lnTo>
                  <a:pt x="9143" y="609874"/>
                </a:lnTo>
                <a:lnTo>
                  <a:pt x="0" y="564641"/>
                </a:lnTo>
                <a:lnTo>
                  <a:pt x="0" y="116464"/>
                </a:lnTo>
                <a:lnTo>
                  <a:pt x="9143" y="71627"/>
                </a:lnTo>
                <a:lnTo>
                  <a:pt x="34411" y="34289"/>
                </a:lnTo>
                <a:lnTo>
                  <a:pt x="71627" y="9143"/>
                </a:lnTo>
                <a:lnTo>
                  <a:pt x="1164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50769" y="1669226"/>
            <a:ext cx="845819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080" indent="-90170">
              <a:lnSpc>
                <a:spcPct val="101000"/>
              </a:lnSpc>
            </a:pPr>
            <a:r>
              <a:rPr sz="1000" spc="-25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KIŞK</a:t>
            </a:r>
            <a:r>
              <a:rPr sz="1000" spc="-25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NLAR M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K</a:t>
            </a:r>
            <a:r>
              <a:rPr sz="1000" spc="-2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NİĞİ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400" y="2479669"/>
            <a:ext cx="1247775" cy="681355"/>
          </a:xfrm>
          <a:custGeom>
            <a:avLst/>
            <a:gdLst/>
            <a:ahLst/>
            <a:cxnLst/>
            <a:rect l="l" t="t" r="r" b="b"/>
            <a:pathLst>
              <a:path w="1247775" h="681355">
                <a:moveTo>
                  <a:pt x="116430" y="0"/>
                </a:moveTo>
                <a:lnTo>
                  <a:pt x="1131320" y="0"/>
                </a:lnTo>
                <a:lnTo>
                  <a:pt x="1154679" y="2407"/>
                </a:lnTo>
                <a:lnTo>
                  <a:pt x="1196471" y="19811"/>
                </a:lnTo>
                <a:lnTo>
                  <a:pt x="1227962" y="51694"/>
                </a:lnTo>
                <a:lnTo>
                  <a:pt x="1245357" y="93085"/>
                </a:lnTo>
                <a:lnTo>
                  <a:pt x="1247774" y="116464"/>
                </a:lnTo>
                <a:lnTo>
                  <a:pt x="1247774" y="564641"/>
                </a:lnTo>
                <a:lnTo>
                  <a:pt x="1238762" y="609843"/>
                </a:lnTo>
                <a:lnTo>
                  <a:pt x="1213865" y="647059"/>
                </a:lnTo>
                <a:lnTo>
                  <a:pt x="1176659" y="671962"/>
                </a:lnTo>
                <a:lnTo>
                  <a:pt x="1131320" y="680984"/>
                </a:lnTo>
                <a:lnTo>
                  <a:pt x="116430" y="680984"/>
                </a:lnTo>
                <a:lnTo>
                  <a:pt x="71567" y="671962"/>
                </a:lnTo>
                <a:lnTo>
                  <a:pt x="34338" y="647181"/>
                </a:lnTo>
                <a:lnTo>
                  <a:pt x="9083" y="609843"/>
                </a:lnTo>
                <a:lnTo>
                  <a:pt x="0" y="564641"/>
                </a:lnTo>
                <a:lnTo>
                  <a:pt x="0" y="116464"/>
                </a:lnTo>
                <a:lnTo>
                  <a:pt x="9083" y="71627"/>
                </a:lnTo>
                <a:lnTo>
                  <a:pt x="34326" y="34289"/>
                </a:lnTo>
                <a:lnTo>
                  <a:pt x="71567" y="9143"/>
                </a:lnTo>
                <a:lnTo>
                  <a:pt x="11643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6582" y="2829879"/>
            <a:ext cx="50228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20" dirty="0">
                <a:latin typeface="Times New Roman"/>
                <a:cs typeface="Times New Roman"/>
              </a:rPr>
              <a:t>T</a:t>
            </a:r>
            <a:r>
              <a:rPr sz="1000" b="1" spc="-10" dirty="0">
                <a:latin typeface="Times New Roman"/>
                <a:cs typeface="Times New Roman"/>
              </a:rPr>
              <a:t>A</a:t>
            </a:r>
            <a:r>
              <a:rPr sz="1000" b="1" spc="-15" dirty="0">
                <a:latin typeface="Times New Roman"/>
                <a:cs typeface="Times New Roman"/>
              </a:rPr>
              <a:t>Tİ</a:t>
            </a:r>
            <a:r>
              <a:rPr sz="1000" b="1" spc="-10" dirty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79675" y="2479669"/>
            <a:ext cx="1248410" cy="681355"/>
          </a:xfrm>
          <a:custGeom>
            <a:avLst/>
            <a:gdLst/>
            <a:ahLst/>
            <a:cxnLst/>
            <a:rect l="l" t="t" r="r" b="b"/>
            <a:pathLst>
              <a:path w="1248410" h="681355">
                <a:moveTo>
                  <a:pt x="116336" y="0"/>
                </a:moveTo>
                <a:lnTo>
                  <a:pt x="1131326" y="0"/>
                </a:lnTo>
                <a:lnTo>
                  <a:pt x="1154551" y="2407"/>
                </a:lnTo>
                <a:lnTo>
                  <a:pt x="1196461" y="19811"/>
                </a:lnTo>
                <a:lnTo>
                  <a:pt x="1227825" y="51694"/>
                </a:lnTo>
                <a:lnTo>
                  <a:pt x="1245229" y="93085"/>
                </a:lnTo>
                <a:lnTo>
                  <a:pt x="1247790" y="116464"/>
                </a:lnTo>
                <a:lnTo>
                  <a:pt x="1247790" y="564641"/>
                </a:lnTo>
                <a:lnTo>
                  <a:pt x="1238646" y="609843"/>
                </a:lnTo>
                <a:lnTo>
                  <a:pt x="1213744" y="647059"/>
                </a:lnTo>
                <a:lnTo>
                  <a:pt x="1176527" y="671962"/>
                </a:lnTo>
                <a:lnTo>
                  <a:pt x="1131326" y="680984"/>
                </a:lnTo>
                <a:lnTo>
                  <a:pt x="116336" y="680984"/>
                </a:lnTo>
                <a:lnTo>
                  <a:pt x="71496" y="671962"/>
                </a:lnTo>
                <a:lnTo>
                  <a:pt x="34289" y="647181"/>
                </a:lnTo>
                <a:lnTo>
                  <a:pt x="9012" y="609843"/>
                </a:lnTo>
                <a:lnTo>
                  <a:pt x="0" y="564641"/>
                </a:lnTo>
                <a:lnTo>
                  <a:pt x="0" y="116464"/>
                </a:lnTo>
                <a:lnTo>
                  <a:pt x="9012" y="71627"/>
                </a:lnTo>
                <a:lnTo>
                  <a:pt x="34289" y="34289"/>
                </a:lnTo>
                <a:lnTo>
                  <a:pt x="71496" y="9143"/>
                </a:lnTo>
                <a:lnTo>
                  <a:pt x="11633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10131" y="2829879"/>
            <a:ext cx="5880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DİN</a:t>
            </a:r>
            <a:r>
              <a:rPr sz="1000" spc="-2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İ</a:t>
            </a:r>
            <a:r>
              <a:rPr sz="1000" spc="-10" dirty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24565" y="877961"/>
            <a:ext cx="3181350" cy="227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3562" y="3722676"/>
            <a:ext cx="7606665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sin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ki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hesa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ö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ük.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cak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 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rin day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nıp dayana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acağına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veya dayanabi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um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yut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arı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ın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 ol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ası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veya en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eden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esi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ektiği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dair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 şey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ö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edik.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İşte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rın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cevapl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rı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Mukave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inde b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cağız.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129543" y="389709"/>
          <a:ext cx="3672840" cy="184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184"/>
                <a:gridCol w="1446237"/>
              </a:tblGrid>
              <a:tr h="16832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3288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36513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35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03288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36513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486" y="516813"/>
            <a:ext cx="7352030" cy="557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Mukave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 sor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cevap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arar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za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aşağıda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şul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ı da 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utlaka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rine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getir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ek 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şulu,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b-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k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şulu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ö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uyg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nluk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şulu</a:t>
            </a:r>
            <a:endParaRPr sz="2000">
              <a:latin typeface="Times New Roman"/>
              <a:cs typeface="Times New Roman"/>
            </a:endParaRPr>
          </a:p>
          <a:p>
            <a:pPr marL="12700" marR="1437640">
              <a:lnSpc>
                <a:spcPct val="100000"/>
              </a:lnSpc>
              <a:spcBef>
                <a:spcPts val="875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uz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ipi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çekip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sak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bile,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eden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ış da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1626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Uyg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dığı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nı, 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kesit 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yüktü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99453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eğişt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ği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za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ıp 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acağı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ız</a:t>
            </a:r>
            <a:r>
              <a:rPr sz="2000" spc="-25" dirty="0">
                <a:latin typeface="Times New Roman"/>
                <a:cs typeface="Times New Roman"/>
              </a:rPr>
              <a:t> 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bağlıdı</a:t>
            </a:r>
            <a:r>
              <a:rPr sz="2000" spc="-1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halde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ut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arı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iy</a:t>
            </a:r>
            <a:r>
              <a:rPr sz="2000" dirty="0">
                <a:latin typeface="Times New Roman"/>
                <a:cs typeface="Times New Roman"/>
              </a:rPr>
              <a:t>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çok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kından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işki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idi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Üzerine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ki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kten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uş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olsak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bile,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dayanıp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ğını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sadece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ekle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söy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2560" y="417585"/>
            <a:ext cx="2608326" cy="1785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8614" y="484085"/>
            <a:ext cx="4785360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•</a:t>
            </a:r>
            <a:r>
              <a:rPr sz="1600" spc="-10" dirty="0">
                <a:latin typeface="Times New Roman"/>
                <a:cs typeface="Times New Roman"/>
              </a:rPr>
              <a:t>Şekildeki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ipe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asılan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ükü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ö</a:t>
            </a:r>
            <a:r>
              <a:rPr sz="1600" spc="-10" dirty="0">
                <a:latin typeface="Times New Roman"/>
                <a:cs typeface="Times New Roman"/>
              </a:rPr>
              <a:t>z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ö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üne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alalı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İpte</a:t>
            </a:r>
            <a:r>
              <a:rPr sz="1600" spc="-5" dirty="0">
                <a:latin typeface="Times New Roman"/>
                <a:cs typeface="Times New Roman"/>
              </a:rPr>
              <a:t>ki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kuvvet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statik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den</a:t>
            </a:r>
            <a:r>
              <a:rPr sz="1600" spc="-5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eden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 =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</a:t>
            </a:r>
            <a:r>
              <a:rPr sz="1600" spc="-10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544" y="3853102"/>
            <a:ext cx="8330305" cy="645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302" y="3136434"/>
            <a:ext cx="1159727" cy="5389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5041" y="3136434"/>
            <a:ext cx="1926467" cy="5389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1524" y="3136434"/>
            <a:ext cx="1926467" cy="5389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50127" y="2086247"/>
            <a:ext cx="216281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1690" algn="l"/>
                <a:tab pos="1527175" algn="l"/>
              </a:tabLst>
            </a:pPr>
            <a:r>
              <a:rPr sz="1400" i="1" spc="-135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10" dirty="0">
                <a:latin typeface="Times New Roman"/>
                <a:cs typeface="Times New Roman"/>
              </a:rPr>
              <a:t>blo</a:t>
            </a:r>
            <a:r>
              <a:rPr sz="1400" i="1" dirty="0">
                <a:latin typeface="Times New Roman"/>
                <a:cs typeface="Times New Roman"/>
              </a:rPr>
              <a:t>da	k</a:t>
            </a:r>
            <a:r>
              <a:rPr sz="1400" i="1" spc="-10" dirty="0">
                <a:latin typeface="Times New Roman"/>
                <a:cs typeface="Times New Roman"/>
              </a:rPr>
              <a:t>o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a	a</a:t>
            </a:r>
            <a:r>
              <a:rPr sz="1400" i="1" spc="-10" dirty="0">
                <a:latin typeface="Times New Roman"/>
                <a:cs typeface="Times New Roman"/>
              </a:rPr>
              <a:t>nı</a:t>
            </a:r>
            <a:r>
              <a:rPr sz="1400" i="1" dirty="0">
                <a:latin typeface="Times New Roman"/>
                <a:cs typeface="Times New Roman"/>
              </a:rPr>
              <a:t>n</a:t>
            </a:r>
            <a:r>
              <a:rPr sz="1400" i="1" spc="-10" dirty="0">
                <a:latin typeface="Times New Roman"/>
                <a:cs typeface="Times New Roman"/>
              </a:rPr>
              <a:t>d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15" dirty="0">
                <a:latin typeface="Times New Roman"/>
                <a:cs typeface="Times New Roman"/>
              </a:rPr>
              <a:t>k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0204" y="2094411"/>
            <a:ext cx="4819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5" dirty="0">
                <a:latin typeface="Times New Roman"/>
                <a:cs typeface="Times New Roman"/>
              </a:rPr>
              <a:t>u</a:t>
            </a:r>
            <a:r>
              <a:rPr sz="1400" i="1" dirty="0">
                <a:latin typeface="Times New Roman"/>
                <a:cs typeface="Times New Roman"/>
              </a:rPr>
              <a:t>vvet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0128" y="2299624"/>
            <a:ext cx="2004060" cy="85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67765" algn="l"/>
                <a:tab pos="1292860" algn="l"/>
              </a:tabLst>
            </a:pPr>
            <a:r>
              <a:rPr sz="1400" i="1" dirty="0">
                <a:latin typeface="Times New Roman"/>
                <a:cs typeface="Times New Roman"/>
              </a:rPr>
              <a:t>g</a:t>
            </a:r>
            <a:r>
              <a:rPr sz="1400" i="1" spc="-10" dirty="0">
                <a:latin typeface="Times New Roman"/>
                <a:cs typeface="Times New Roman"/>
              </a:rPr>
              <a:t>ö</a:t>
            </a:r>
            <a:r>
              <a:rPr sz="1400" i="1" dirty="0">
                <a:latin typeface="Times New Roman"/>
                <a:cs typeface="Times New Roman"/>
              </a:rPr>
              <a:t>ste</a:t>
            </a:r>
            <a:r>
              <a:rPr sz="1400" i="1" spc="-10" dirty="0">
                <a:latin typeface="Times New Roman"/>
                <a:cs typeface="Times New Roman"/>
              </a:rPr>
              <a:t>ri</a:t>
            </a:r>
            <a:r>
              <a:rPr sz="1400" i="1" dirty="0">
                <a:latin typeface="Times New Roman"/>
                <a:cs typeface="Times New Roman"/>
              </a:rPr>
              <a:t>l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r>
              <a:rPr sz="1400" i="1" spc="-10" dirty="0">
                <a:latin typeface="Times New Roman"/>
                <a:cs typeface="Times New Roman"/>
              </a:rPr>
              <a:t>şt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r>
              <a:rPr sz="1400" i="1" spc="-145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.	</a:t>
            </a:r>
            <a:r>
              <a:rPr sz="1400" i="1" spc="-10" dirty="0">
                <a:latin typeface="Times New Roman"/>
                <a:cs typeface="Times New Roman"/>
              </a:rPr>
              <a:t>G</a:t>
            </a:r>
            <a:r>
              <a:rPr sz="1400" i="1" dirty="0">
                <a:latin typeface="Times New Roman"/>
                <a:cs typeface="Times New Roman"/>
              </a:rPr>
              <a:t>ö</a:t>
            </a:r>
            <a:r>
              <a:rPr sz="1400" i="1" spc="-10" dirty="0">
                <a:latin typeface="Times New Roman"/>
                <a:cs typeface="Times New Roman"/>
              </a:rPr>
              <a:t>rü</a:t>
            </a:r>
            <a:r>
              <a:rPr sz="1400" i="1" dirty="0">
                <a:latin typeface="Times New Roman"/>
                <a:cs typeface="Times New Roman"/>
              </a:rPr>
              <a:t>l</a:t>
            </a:r>
            <a:r>
              <a:rPr sz="1400" i="1" spc="-10" dirty="0">
                <a:latin typeface="Times New Roman"/>
                <a:cs typeface="Times New Roman"/>
              </a:rPr>
              <a:t>dü</a:t>
            </a:r>
            <a:r>
              <a:rPr sz="1400" i="1" dirty="0">
                <a:latin typeface="Times New Roman"/>
                <a:cs typeface="Times New Roman"/>
              </a:rPr>
              <a:t>ğü bo</a:t>
            </a:r>
            <a:r>
              <a:rPr sz="1400" i="1" spc="-15" dirty="0">
                <a:latin typeface="Times New Roman"/>
                <a:cs typeface="Times New Roman"/>
              </a:rPr>
              <a:t>y</a:t>
            </a:r>
            <a:r>
              <a:rPr sz="1400" i="1" spc="-10" dirty="0">
                <a:latin typeface="Times New Roman"/>
                <a:cs typeface="Times New Roman"/>
              </a:rPr>
              <a:t>u</a:t>
            </a:r>
            <a:r>
              <a:rPr sz="1400" i="1" dirty="0">
                <a:latin typeface="Times New Roman"/>
                <a:cs typeface="Times New Roman"/>
              </a:rPr>
              <a:t>tu </a:t>
            </a:r>
            <a:r>
              <a:rPr sz="1400" i="1" spc="1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(ke</a:t>
            </a:r>
            <a:r>
              <a:rPr sz="1400" i="1" spc="-5" dirty="0">
                <a:latin typeface="Times New Roman"/>
                <a:cs typeface="Times New Roman"/>
              </a:rPr>
              <a:t>s</a:t>
            </a:r>
            <a:r>
              <a:rPr sz="1400" i="1" spc="-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t </a:t>
            </a:r>
            <a:r>
              <a:rPr sz="1400" i="1" spc="1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10" dirty="0">
                <a:latin typeface="Times New Roman"/>
                <a:cs typeface="Times New Roman"/>
              </a:rPr>
              <a:t>lan</a:t>
            </a:r>
            <a:r>
              <a:rPr sz="1400" i="1" dirty="0">
                <a:latin typeface="Times New Roman"/>
                <a:cs typeface="Times New Roman"/>
              </a:rPr>
              <a:t>ı </a:t>
            </a:r>
            <a:r>
              <a:rPr sz="1400" i="1" spc="12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) </a:t>
            </a:r>
            <a:r>
              <a:rPr sz="1400" i="1" spc="1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ve de</a:t>
            </a:r>
            <a:r>
              <a:rPr sz="1400" i="1" spc="-10" dirty="0">
                <a:latin typeface="Times New Roman"/>
                <a:cs typeface="Times New Roman"/>
              </a:rPr>
              <a:t>ğ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r>
              <a:rPr sz="1400" i="1" spc="-10" dirty="0">
                <a:latin typeface="Times New Roman"/>
                <a:cs typeface="Times New Roman"/>
              </a:rPr>
              <a:t>şt</a:t>
            </a:r>
            <a:r>
              <a:rPr sz="1400" i="1" dirty="0">
                <a:latin typeface="Times New Roman"/>
                <a:cs typeface="Times New Roman"/>
              </a:rPr>
              <a:t>ikçe		k</a:t>
            </a:r>
            <a:r>
              <a:rPr sz="1400" i="1" spc="-10" dirty="0">
                <a:latin typeface="Times New Roman"/>
                <a:cs typeface="Times New Roman"/>
              </a:rPr>
              <a:t>opm</a:t>
            </a:r>
            <a:r>
              <a:rPr sz="1400" i="1" dirty="0">
                <a:latin typeface="Times New Roman"/>
                <a:cs typeface="Times New Roman"/>
              </a:rPr>
              <a:t>a de</a:t>
            </a:r>
            <a:r>
              <a:rPr sz="1400" i="1" spc="5" dirty="0">
                <a:latin typeface="Times New Roman"/>
                <a:cs typeface="Times New Roman"/>
              </a:rPr>
              <a:t>ğ</a:t>
            </a:r>
            <a:r>
              <a:rPr sz="1400" i="1" dirty="0">
                <a:latin typeface="Times New Roman"/>
                <a:cs typeface="Times New Roman"/>
              </a:rPr>
              <a:t>iş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ek</a:t>
            </a:r>
            <a:r>
              <a:rPr sz="1400" i="1" spc="5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5" dirty="0">
                <a:latin typeface="Times New Roman"/>
                <a:cs typeface="Times New Roman"/>
              </a:rPr>
              <a:t>d</a:t>
            </a:r>
            <a:r>
              <a:rPr sz="1400" i="1" spc="-10" dirty="0">
                <a:latin typeface="Times New Roman"/>
                <a:cs typeface="Times New Roman"/>
              </a:rPr>
              <a:t>i</a:t>
            </a:r>
            <a:r>
              <a:rPr sz="1400" i="1" spc="-145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32168" y="2307802"/>
            <a:ext cx="77025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  <a:tabLst>
                <a:tab pos="480059" algn="l"/>
              </a:tabLst>
            </a:pPr>
            <a:r>
              <a:rPr sz="1400" i="1" spc="-10" dirty="0">
                <a:latin typeface="Times New Roman"/>
                <a:cs typeface="Times New Roman"/>
              </a:rPr>
              <a:t>gi</a:t>
            </a:r>
            <a:r>
              <a:rPr sz="1400" i="1" dirty="0">
                <a:latin typeface="Times New Roman"/>
                <a:cs typeface="Times New Roman"/>
              </a:rPr>
              <a:t>bi	</a:t>
            </a:r>
            <a:r>
              <a:rPr sz="1400" i="1" spc="-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alze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5" dirty="0">
                <a:latin typeface="Times New Roman"/>
                <a:cs typeface="Times New Roman"/>
              </a:rPr>
              <a:t>s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5" dirty="0">
                <a:latin typeface="Times New Roman"/>
                <a:cs typeface="Times New Roman"/>
              </a:rPr>
              <a:t>u</a:t>
            </a:r>
            <a:r>
              <a:rPr sz="1400" i="1" dirty="0">
                <a:latin typeface="Times New Roman"/>
                <a:cs typeface="Times New Roman"/>
              </a:rPr>
              <a:t>vve</a:t>
            </a:r>
            <a:r>
              <a:rPr sz="1400" i="1" spc="-5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0128" y="3393209"/>
            <a:ext cx="269113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i="1" spc="5" dirty="0">
                <a:latin typeface="Times New Roman"/>
                <a:cs typeface="Times New Roman"/>
              </a:rPr>
              <a:t>Soru</a:t>
            </a:r>
            <a:r>
              <a:rPr sz="1400" i="1" dirty="0">
                <a:latin typeface="Times New Roman"/>
                <a:cs typeface="Times New Roman"/>
              </a:rPr>
              <a:t>-1: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B</a:t>
            </a:r>
            <a:r>
              <a:rPr sz="1400" i="1" dirty="0">
                <a:latin typeface="Times New Roman"/>
                <a:cs typeface="Times New Roman"/>
              </a:rPr>
              <a:t>u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</a:t>
            </a:r>
            <a:r>
              <a:rPr sz="1400" i="1" spc="5" dirty="0">
                <a:latin typeface="Times New Roman"/>
                <a:cs typeface="Times New Roman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bl</a:t>
            </a:r>
            <a:r>
              <a:rPr sz="1400" i="1" spc="-10" dirty="0">
                <a:latin typeface="Times New Roman"/>
                <a:cs typeface="Times New Roman"/>
              </a:rPr>
              <a:t>o</a:t>
            </a:r>
            <a:r>
              <a:rPr sz="1400" i="1" dirty="0">
                <a:latin typeface="Times New Roman"/>
                <a:cs typeface="Times New Roman"/>
              </a:rPr>
              <a:t>ya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gö</a:t>
            </a:r>
            <a:r>
              <a:rPr sz="1400" i="1" spc="-45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</a:t>
            </a:r>
            <a:r>
              <a:rPr sz="1400" i="1" spc="5" dirty="0">
                <a:latin typeface="Times New Roman"/>
                <a:cs typeface="Times New Roman"/>
              </a:rPr>
              <a:t>ğ</a:t>
            </a:r>
            <a:r>
              <a:rPr sz="1400" i="1" dirty="0">
                <a:latin typeface="Times New Roman"/>
                <a:cs typeface="Times New Roman"/>
              </a:rPr>
              <a:t>iş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eyen bir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</a:t>
            </a:r>
            <a:r>
              <a:rPr sz="1400" i="1" spc="5" dirty="0">
                <a:latin typeface="Times New Roman"/>
                <a:cs typeface="Times New Roman"/>
              </a:rPr>
              <a:t>ğ</a:t>
            </a:r>
            <a:r>
              <a:rPr sz="1400" i="1" dirty="0">
                <a:latin typeface="Times New Roman"/>
                <a:cs typeface="Times New Roman"/>
              </a:rPr>
              <a:t>er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</a:t>
            </a:r>
            <a:r>
              <a:rPr sz="1400" i="1" spc="5" dirty="0">
                <a:latin typeface="Times New Roman"/>
                <a:cs typeface="Times New Roman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r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ıdır?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29027" y="6109523"/>
            <a:ext cx="454659" cy="100330"/>
          </a:xfrm>
          <a:custGeom>
            <a:avLst/>
            <a:gdLst/>
            <a:ahLst/>
            <a:cxnLst/>
            <a:rect l="l" t="t" r="r" b="b"/>
            <a:pathLst>
              <a:path w="454660" h="100329">
                <a:moveTo>
                  <a:pt x="445953" y="43793"/>
                </a:moveTo>
                <a:lnTo>
                  <a:pt x="444611" y="43793"/>
                </a:lnTo>
                <a:lnTo>
                  <a:pt x="444764" y="53318"/>
                </a:lnTo>
                <a:lnTo>
                  <a:pt x="427144" y="53626"/>
                </a:lnTo>
                <a:lnTo>
                  <a:pt x="366887" y="90263"/>
                </a:lnTo>
                <a:lnTo>
                  <a:pt x="364601" y="91619"/>
                </a:lnTo>
                <a:lnTo>
                  <a:pt x="363839" y="94548"/>
                </a:lnTo>
                <a:lnTo>
                  <a:pt x="366643" y="99050"/>
                </a:lnTo>
                <a:lnTo>
                  <a:pt x="369569" y="99764"/>
                </a:lnTo>
                <a:lnTo>
                  <a:pt x="371734" y="98407"/>
                </a:lnTo>
                <a:lnTo>
                  <a:pt x="454151" y="48386"/>
                </a:lnTo>
                <a:lnTo>
                  <a:pt x="445953" y="43793"/>
                </a:lnTo>
                <a:close/>
              </a:path>
              <a:path w="454660" h="100329">
                <a:moveTo>
                  <a:pt x="426960" y="44102"/>
                </a:moveTo>
                <a:lnTo>
                  <a:pt x="0" y="51566"/>
                </a:lnTo>
                <a:lnTo>
                  <a:pt x="243" y="61091"/>
                </a:lnTo>
                <a:lnTo>
                  <a:pt x="427144" y="53626"/>
                </a:lnTo>
                <a:lnTo>
                  <a:pt x="435209" y="48722"/>
                </a:lnTo>
                <a:lnTo>
                  <a:pt x="426960" y="44102"/>
                </a:lnTo>
                <a:close/>
              </a:path>
              <a:path w="454660" h="100329">
                <a:moveTo>
                  <a:pt x="435209" y="48722"/>
                </a:moveTo>
                <a:lnTo>
                  <a:pt x="427144" y="53626"/>
                </a:lnTo>
                <a:lnTo>
                  <a:pt x="444764" y="53318"/>
                </a:lnTo>
                <a:lnTo>
                  <a:pt x="444754" y="52709"/>
                </a:lnTo>
                <a:lnTo>
                  <a:pt x="442325" y="52709"/>
                </a:lnTo>
                <a:lnTo>
                  <a:pt x="435209" y="48722"/>
                </a:lnTo>
                <a:close/>
              </a:path>
              <a:path w="454660" h="100329">
                <a:moveTo>
                  <a:pt x="442203" y="44470"/>
                </a:moveTo>
                <a:lnTo>
                  <a:pt x="435209" y="48722"/>
                </a:lnTo>
                <a:lnTo>
                  <a:pt x="442325" y="52709"/>
                </a:lnTo>
                <a:lnTo>
                  <a:pt x="442203" y="44470"/>
                </a:lnTo>
                <a:close/>
              </a:path>
              <a:path w="454660" h="100329">
                <a:moveTo>
                  <a:pt x="444622" y="44470"/>
                </a:moveTo>
                <a:lnTo>
                  <a:pt x="442203" y="44470"/>
                </a:lnTo>
                <a:lnTo>
                  <a:pt x="442325" y="52709"/>
                </a:lnTo>
                <a:lnTo>
                  <a:pt x="444754" y="52709"/>
                </a:lnTo>
                <a:lnTo>
                  <a:pt x="444622" y="44470"/>
                </a:lnTo>
                <a:close/>
              </a:path>
              <a:path w="454660" h="100329">
                <a:moveTo>
                  <a:pt x="444611" y="43793"/>
                </a:moveTo>
                <a:lnTo>
                  <a:pt x="426960" y="44102"/>
                </a:lnTo>
                <a:lnTo>
                  <a:pt x="435209" y="48722"/>
                </a:lnTo>
                <a:lnTo>
                  <a:pt x="442203" y="44470"/>
                </a:lnTo>
                <a:lnTo>
                  <a:pt x="444622" y="44470"/>
                </a:lnTo>
                <a:lnTo>
                  <a:pt x="444611" y="43793"/>
                </a:lnTo>
                <a:close/>
              </a:path>
              <a:path w="454660" h="100329">
                <a:moveTo>
                  <a:pt x="367802" y="0"/>
                </a:moveTo>
                <a:lnTo>
                  <a:pt x="364876" y="810"/>
                </a:lnTo>
                <a:lnTo>
                  <a:pt x="362315" y="5407"/>
                </a:lnTo>
                <a:lnTo>
                  <a:pt x="363077" y="8311"/>
                </a:lnTo>
                <a:lnTo>
                  <a:pt x="426960" y="44102"/>
                </a:lnTo>
                <a:lnTo>
                  <a:pt x="444611" y="43793"/>
                </a:lnTo>
                <a:lnTo>
                  <a:pt x="445953" y="43793"/>
                </a:lnTo>
                <a:lnTo>
                  <a:pt x="367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964" y="4498976"/>
            <a:ext cx="8220090" cy="4667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1964" y="4965701"/>
            <a:ext cx="8305800" cy="342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725" y="5362575"/>
            <a:ext cx="8324850" cy="257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725" y="5661026"/>
            <a:ext cx="7096140" cy="2571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185" y="5949948"/>
            <a:ext cx="3876690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2410" y="6011862"/>
            <a:ext cx="3124200" cy="257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90545" y="996960"/>
          <a:ext cx="5040630" cy="26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45"/>
                <a:gridCol w="1935105"/>
                <a:gridCol w="1882139"/>
                <a:gridCol w="44195"/>
              </a:tblGrid>
              <a:tr h="820033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-8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^2)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203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(İp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alze</a:t>
                      </a:r>
                      <a:r>
                        <a:rPr sz="1400" b="1" spc="-2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esi </a:t>
                      </a:r>
                      <a:r>
                        <a:rPr sz="1400" b="1" spc="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b="1" spc="-1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1, ge</a:t>
                      </a:r>
                      <a:r>
                        <a:rPr sz="1400" b="1" spc="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b="1" spc="-2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ek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alze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e) 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spc="-3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1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670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(İp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alze</a:t>
                      </a:r>
                      <a:r>
                        <a:rPr sz="1400" b="1" spc="-2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esi </a:t>
                      </a:r>
                      <a:r>
                        <a:rPr sz="1400" b="1" spc="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b="1" spc="-1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2, ge</a:t>
                      </a:r>
                      <a:r>
                        <a:rPr sz="1400" b="1" spc="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b="1" spc="-2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ek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alze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e) 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spc="-3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400" b="1" spc="-2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15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spc="-10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solidFill>
                            <a:srgbClr val="384768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B w="38099">
                      <a:solidFill>
                        <a:srgbClr val="38476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38099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38099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38099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T w="38099">
                      <a:solidFill>
                        <a:srgbClr val="38476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384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40772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40772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12700">
                      <a:solidFill>
                        <a:srgbClr val="384768"/>
                      </a:solidFill>
                      <a:prstDash val="solid"/>
                    </a:lnT>
                    <a:lnB w="40772">
                      <a:solidFill>
                        <a:srgbClr val="384768"/>
                      </a:solidFill>
                      <a:prstDash val="soli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B w="12700">
                      <a:solidFill>
                        <a:srgbClr val="38476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30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40772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84768"/>
                      </a:solidFill>
                      <a:prstDash val="solid"/>
                    </a:lnL>
                    <a:lnR w="12943">
                      <a:solidFill>
                        <a:srgbClr val="384768"/>
                      </a:solidFill>
                      <a:prstDash val="solid"/>
                    </a:lnR>
                    <a:lnT w="40772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943">
                      <a:solidFill>
                        <a:srgbClr val="384768"/>
                      </a:solidFill>
                      <a:prstDash val="solid"/>
                    </a:lnL>
                    <a:lnR w="12700">
                      <a:solidFill>
                        <a:srgbClr val="384768"/>
                      </a:solidFill>
                      <a:prstDash val="solid"/>
                    </a:lnR>
                    <a:lnT w="40772">
                      <a:solidFill>
                        <a:srgbClr val="384768"/>
                      </a:solidFill>
                      <a:prstDash val="solid"/>
                    </a:lnT>
                    <a:lnB w="38099">
                      <a:solidFill>
                        <a:srgbClr val="38476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2562" y="456361"/>
            <a:ext cx="5483860" cy="253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pa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osuna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iğne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ça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batırabi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 delebi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iri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hta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le niç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panoyu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marL="355600" marR="123825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va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5" dirty="0">
                <a:latin typeface="Times New Roman"/>
                <a:cs typeface="Times New Roman"/>
              </a:rPr>
              <a:t>ğ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batan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uç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iğn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çok k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çük oldu</a:t>
            </a:r>
            <a:r>
              <a:rPr sz="2000" spc="10" dirty="0">
                <a:latin typeface="Times New Roman"/>
                <a:cs typeface="Times New Roman"/>
              </a:rPr>
              <a:t>ğ</a:t>
            </a:r>
            <a:r>
              <a:rPr sz="2000" dirty="0">
                <a:latin typeface="Times New Roman"/>
                <a:cs typeface="Times New Roman"/>
              </a:rPr>
              <a:t>und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çük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yük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 oluşturup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 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nin</a:t>
            </a:r>
            <a:r>
              <a:rPr sz="2000" spc="5" dirty="0">
                <a:latin typeface="Times New Roman"/>
                <a:cs typeface="Times New Roman"/>
              </a:rPr>
              <a:t> k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ne ulaş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rız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panoyu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riz.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2802" y="5393298"/>
            <a:ext cx="4071487" cy="5892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651" y="5926287"/>
            <a:ext cx="1984379" cy="4291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06525" y="6029689"/>
            <a:ext cx="12280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oldu</a:t>
            </a:r>
            <a:r>
              <a:rPr sz="2000" spc="10" dirty="0">
                <a:latin typeface="Times New Roman"/>
                <a:cs typeface="Times New Roman"/>
              </a:rPr>
              <a:t>ğ</a:t>
            </a:r>
            <a:r>
              <a:rPr sz="2000" dirty="0">
                <a:latin typeface="Times New Roman"/>
                <a:cs typeface="Times New Roman"/>
              </a:rPr>
              <a:t>und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9066" y="5926287"/>
            <a:ext cx="3360663" cy="429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0669" y="615964"/>
            <a:ext cx="1158873" cy="1430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9519" y="1188573"/>
            <a:ext cx="500121" cy="3281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5521" y="3425253"/>
            <a:ext cx="1020914" cy="9773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6794" y="2494663"/>
            <a:ext cx="2109673" cy="21116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3229" y="3146827"/>
            <a:ext cx="466392" cy="2877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9871" y="3446403"/>
            <a:ext cx="255270" cy="431800"/>
          </a:xfrm>
          <a:custGeom>
            <a:avLst/>
            <a:gdLst/>
            <a:ahLst/>
            <a:cxnLst/>
            <a:rect l="l" t="t" r="r" b="b"/>
            <a:pathLst>
              <a:path w="255270" h="431800">
                <a:moveTo>
                  <a:pt x="0" y="431663"/>
                </a:moveTo>
                <a:lnTo>
                  <a:pt x="45108" y="427105"/>
                </a:lnTo>
                <a:lnTo>
                  <a:pt x="88958" y="421272"/>
                </a:lnTo>
                <a:lnTo>
                  <a:pt x="130295" y="412911"/>
                </a:lnTo>
                <a:lnTo>
                  <a:pt x="167859" y="400766"/>
                </a:lnTo>
                <a:lnTo>
                  <a:pt x="209905" y="376518"/>
                </a:lnTo>
                <a:lnTo>
                  <a:pt x="240029" y="340339"/>
                </a:lnTo>
                <a:lnTo>
                  <a:pt x="252083" y="296257"/>
                </a:lnTo>
                <a:lnTo>
                  <a:pt x="255031" y="256789"/>
                </a:lnTo>
                <a:lnTo>
                  <a:pt x="255276" y="235077"/>
                </a:lnTo>
                <a:lnTo>
                  <a:pt x="254834" y="212510"/>
                </a:lnTo>
                <a:lnTo>
                  <a:pt x="252288" y="166209"/>
                </a:lnTo>
                <a:lnTo>
                  <a:pt x="248185" y="120674"/>
                </a:lnTo>
                <a:lnTo>
                  <a:pt x="243322" y="78693"/>
                </a:lnTo>
                <a:lnTo>
                  <a:pt x="236336" y="28483"/>
                </a:lnTo>
                <a:lnTo>
                  <a:pt x="232104" y="1954"/>
                </a:lnTo>
                <a:lnTo>
                  <a:pt x="23176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2113" y="533643"/>
            <a:ext cx="372110" cy="390525"/>
          </a:xfrm>
          <a:custGeom>
            <a:avLst/>
            <a:gdLst/>
            <a:ahLst/>
            <a:cxnLst/>
            <a:rect l="l" t="t" r="r" b="b"/>
            <a:pathLst>
              <a:path w="372109" h="390525">
                <a:moveTo>
                  <a:pt x="32003" y="276240"/>
                </a:moveTo>
                <a:lnTo>
                  <a:pt x="26060" y="279928"/>
                </a:lnTo>
                <a:lnTo>
                  <a:pt x="0" y="390265"/>
                </a:lnTo>
                <a:lnTo>
                  <a:pt x="28412" y="382036"/>
                </a:lnTo>
                <a:lnTo>
                  <a:pt x="23256" y="382036"/>
                </a:lnTo>
                <a:lnTo>
                  <a:pt x="7132" y="366643"/>
                </a:lnTo>
                <a:lnTo>
                  <a:pt x="35551" y="336742"/>
                </a:lnTo>
                <a:lnTo>
                  <a:pt x="46360" y="290962"/>
                </a:lnTo>
                <a:lnTo>
                  <a:pt x="47762" y="284987"/>
                </a:lnTo>
                <a:lnTo>
                  <a:pt x="44074" y="279013"/>
                </a:lnTo>
                <a:lnTo>
                  <a:pt x="32003" y="276240"/>
                </a:lnTo>
                <a:close/>
              </a:path>
              <a:path w="372109" h="390525">
                <a:moveTo>
                  <a:pt x="35551" y="336742"/>
                </a:moveTo>
                <a:lnTo>
                  <a:pt x="7132" y="366643"/>
                </a:lnTo>
                <a:lnTo>
                  <a:pt x="23256" y="382036"/>
                </a:lnTo>
                <a:lnTo>
                  <a:pt x="28092" y="376946"/>
                </a:lnTo>
                <a:lnTo>
                  <a:pt x="26060" y="376946"/>
                </a:lnTo>
                <a:lnTo>
                  <a:pt x="12070" y="363595"/>
                </a:lnTo>
                <a:lnTo>
                  <a:pt x="30468" y="358272"/>
                </a:lnTo>
                <a:lnTo>
                  <a:pt x="35551" y="336742"/>
                </a:lnTo>
                <a:close/>
              </a:path>
              <a:path w="372109" h="390525">
                <a:moveTo>
                  <a:pt x="102748" y="337322"/>
                </a:moveTo>
                <a:lnTo>
                  <a:pt x="51655" y="352143"/>
                </a:lnTo>
                <a:lnTo>
                  <a:pt x="23256" y="382036"/>
                </a:lnTo>
                <a:lnTo>
                  <a:pt x="28412" y="382036"/>
                </a:lnTo>
                <a:lnTo>
                  <a:pt x="108965" y="358658"/>
                </a:lnTo>
                <a:lnTo>
                  <a:pt x="112288" y="352562"/>
                </a:lnTo>
                <a:lnTo>
                  <a:pt x="110642" y="346588"/>
                </a:lnTo>
                <a:lnTo>
                  <a:pt x="108844" y="340735"/>
                </a:lnTo>
                <a:lnTo>
                  <a:pt x="102748" y="337322"/>
                </a:lnTo>
                <a:close/>
              </a:path>
              <a:path w="372109" h="390525">
                <a:moveTo>
                  <a:pt x="30468" y="358272"/>
                </a:moveTo>
                <a:lnTo>
                  <a:pt x="12070" y="363595"/>
                </a:lnTo>
                <a:lnTo>
                  <a:pt x="26060" y="376946"/>
                </a:lnTo>
                <a:lnTo>
                  <a:pt x="30468" y="358272"/>
                </a:lnTo>
                <a:close/>
              </a:path>
              <a:path w="372109" h="390525">
                <a:moveTo>
                  <a:pt x="51655" y="352143"/>
                </a:moveTo>
                <a:lnTo>
                  <a:pt x="30468" y="358272"/>
                </a:lnTo>
                <a:lnTo>
                  <a:pt x="26060" y="376946"/>
                </a:lnTo>
                <a:lnTo>
                  <a:pt x="28092" y="376946"/>
                </a:lnTo>
                <a:lnTo>
                  <a:pt x="51655" y="352143"/>
                </a:lnTo>
                <a:close/>
              </a:path>
              <a:path w="372109" h="390525">
                <a:moveTo>
                  <a:pt x="355610" y="0"/>
                </a:moveTo>
                <a:lnTo>
                  <a:pt x="35551" y="336742"/>
                </a:lnTo>
                <a:lnTo>
                  <a:pt x="30468" y="358272"/>
                </a:lnTo>
                <a:lnTo>
                  <a:pt x="51655" y="352143"/>
                </a:lnTo>
                <a:lnTo>
                  <a:pt x="371612" y="15361"/>
                </a:lnTo>
                <a:lnTo>
                  <a:pt x="355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9608" y="1144596"/>
            <a:ext cx="353695" cy="186690"/>
          </a:xfrm>
          <a:custGeom>
            <a:avLst/>
            <a:gdLst/>
            <a:ahLst/>
            <a:cxnLst/>
            <a:rect l="l" t="t" r="r" b="b"/>
            <a:pathLst>
              <a:path w="353695" h="186690">
                <a:moveTo>
                  <a:pt x="353330" y="9833"/>
                </a:moveTo>
                <a:lnTo>
                  <a:pt x="311323" y="5351"/>
                </a:lnTo>
                <a:lnTo>
                  <a:pt x="270009" y="1784"/>
                </a:lnTo>
                <a:lnTo>
                  <a:pt x="230098" y="28"/>
                </a:lnTo>
                <a:lnTo>
                  <a:pt x="217229" y="0"/>
                </a:lnTo>
                <a:lnTo>
                  <a:pt x="204622" y="305"/>
                </a:lnTo>
                <a:lnTo>
                  <a:pt x="157330" y="5534"/>
                </a:lnTo>
                <a:lnTo>
                  <a:pt x="116324" y="18763"/>
                </a:lnTo>
                <a:lnTo>
                  <a:pt x="84951" y="42844"/>
                </a:lnTo>
                <a:lnTo>
                  <a:pt x="58447" y="77015"/>
                </a:lnTo>
                <a:lnTo>
                  <a:pt x="36402" y="115256"/>
                </a:lnTo>
                <a:lnTo>
                  <a:pt x="18405" y="151546"/>
                </a:lnTo>
                <a:lnTo>
                  <a:pt x="13235" y="162169"/>
                </a:lnTo>
                <a:lnTo>
                  <a:pt x="8455" y="171684"/>
                </a:lnTo>
                <a:lnTo>
                  <a:pt x="4048" y="179867"/>
                </a:lnTo>
                <a:lnTo>
                  <a:pt x="0" y="1864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9025" y="2901056"/>
            <a:ext cx="838835" cy="332740"/>
          </a:xfrm>
          <a:custGeom>
            <a:avLst/>
            <a:gdLst/>
            <a:ahLst/>
            <a:cxnLst/>
            <a:rect l="l" t="t" r="r" b="b"/>
            <a:pathLst>
              <a:path w="838835" h="332739">
                <a:moveTo>
                  <a:pt x="775707" y="301008"/>
                </a:moveTo>
                <a:lnTo>
                  <a:pt x="723259" y="310652"/>
                </a:lnTo>
                <a:lnTo>
                  <a:pt x="719327" y="316473"/>
                </a:lnTo>
                <a:lnTo>
                  <a:pt x="720333" y="322447"/>
                </a:lnTo>
                <a:lnTo>
                  <a:pt x="721492" y="328543"/>
                </a:lnTo>
                <a:lnTo>
                  <a:pt x="727313" y="332475"/>
                </a:lnTo>
                <a:lnTo>
                  <a:pt x="733287" y="331469"/>
                </a:lnTo>
                <a:lnTo>
                  <a:pt x="823098" y="314949"/>
                </a:lnTo>
                <a:lnTo>
                  <a:pt x="814303" y="314949"/>
                </a:lnTo>
                <a:lnTo>
                  <a:pt x="775707" y="301008"/>
                </a:lnTo>
                <a:close/>
              </a:path>
              <a:path w="838835" h="332739">
                <a:moveTo>
                  <a:pt x="797298" y="297056"/>
                </a:moveTo>
                <a:lnTo>
                  <a:pt x="775707" y="301008"/>
                </a:lnTo>
                <a:lnTo>
                  <a:pt x="814303" y="314949"/>
                </a:lnTo>
                <a:lnTo>
                  <a:pt x="815489" y="311657"/>
                </a:lnTo>
                <a:lnTo>
                  <a:pt x="809487" y="311657"/>
                </a:lnTo>
                <a:lnTo>
                  <a:pt x="797298" y="297056"/>
                </a:lnTo>
                <a:close/>
              </a:path>
              <a:path w="838835" h="332739">
                <a:moveTo>
                  <a:pt x="759073" y="224424"/>
                </a:moveTo>
                <a:lnTo>
                  <a:pt x="749686" y="232288"/>
                </a:lnTo>
                <a:lnTo>
                  <a:pt x="749045" y="239267"/>
                </a:lnTo>
                <a:lnTo>
                  <a:pt x="783226" y="280198"/>
                </a:lnTo>
                <a:lnTo>
                  <a:pt x="821801" y="294131"/>
                </a:lnTo>
                <a:lnTo>
                  <a:pt x="814303" y="314949"/>
                </a:lnTo>
                <a:lnTo>
                  <a:pt x="823098" y="314949"/>
                </a:lnTo>
                <a:lnTo>
                  <a:pt x="838840" y="312054"/>
                </a:lnTo>
                <a:lnTo>
                  <a:pt x="766053" y="225033"/>
                </a:lnTo>
                <a:lnTo>
                  <a:pt x="759073" y="224424"/>
                </a:lnTo>
                <a:close/>
              </a:path>
              <a:path w="838835" h="332739">
                <a:moveTo>
                  <a:pt x="816101" y="293613"/>
                </a:moveTo>
                <a:lnTo>
                  <a:pt x="797298" y="297056"/>
                </a:lnTo>
                <a:lnTo>
                  <a:pt x="809487" y="311657"/>
                </a:lnTo>
                <a:lnTo>
                  <a:pt x="816101" y="293613"/>
                </a:lnTo>
                <a:close/>
              </a:path>
              <a:path w="838835" h="332739">
                <a:moveTo>
                  <a:pt x="820367" y="293613"/>
                </a:moveTo>
                <a:lnTo>
                  <a:pt x="816101" y="293613"/>
                </a:lnTo>
                <a:lnTo>
                  <a:pt x="809487" y="311657"/>
                </a:lnTo>
                <a:lnTo>
                  <a:pt x="815489" y="311657"/>
                </a:lnTo>
                <a:lnTo>
                  <a:pt x="821801" y="294131"/>
                </a:lnTo>
                <a:lnTo>
                  <a:pt x="820367" y="293613"/>
                </a:lnTo>
                <a:close/>
              </a:path>
              <a:path w="838835" h="332739">
                <a:moveTo>
                  <a:pt x="7498" y="0"/>
                </a:moveTo>
                <a:lnTo>
                  <a:pt x="0" y="20817"/>
                </a:lnTo>
                <a:lnTo>
                  <a:pt x="775707" y="301008"/>
                </a:lnTo>
                <a:lnTo>
                  <a:pt x="797298" y="297056"/>
                </a:lnTo>
                <a:lnTo>
                  <a:pt x="783226" y="280198"/>
                </a:lnTo>
                <a:lnTo>
                  <a:pt x="7498" y="0"/>
                </a:lnTo>
                <a:close/>
              </a:path>
              <a:path w="838835" h="332739">
                <a:moveTo>
                  <a:pt x="783226" y="280198"/>
                </a:moveTo>
                <a:lnTo>
                  <a:pt x="797298" y="297056"/>
                </a:lnTo>
                <a:lnTo>
                  <a:pt x="816101" y="293613"/>
                </a:lnTo>
                <a:lnTo>
                  <a:pt x="820367" y="293613"/>
                </a:lnTo>
                <a:lnTo>
                  <a:pt x="783226" y="280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9888" y="535625"/>
            <a:ext cx="1232976" cy="328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6815" y="2708087"/>
            <a:ext cx="1326510" cy="3284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2163" y="4019475"/>
            <a:ext cx="626999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Oysa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hta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batır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ış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ığı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ız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uç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kale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) çok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yüktü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enle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ne ulaş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ük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gere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u 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beple kale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yu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ek 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ok da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0152" y="3036655"/>
            <a:ext cx="4604125" cy="6229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740" y="767638"/>
            <a:ext cx="856996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7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ensibi: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Dış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kisine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haya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baz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 da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ığı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çası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yrı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rı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 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ığ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ças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na,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ır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kıs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ından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iç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ç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ki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ril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0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837" y="2111374"/>
            <a:ext cx="2466975" cy="2276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1390" y="2141601"/>
            <a:ext cx="2438400" cy="1744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2159" y="2352675"/>
            <a:ext cx="2484372" cy="1533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35858" y="2377160"/>
            <a:ext cx="7575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eler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5316" y="2614665"/>
            <a:ext cx="281305" cy="113030"/>
          </a:xfrm>
          <a:custGeom>
            <a:avLst/>
            <a:gdLst/>
            <a:ahLst/>
            <a:cxnLst/>
            <a:rect l="l" t="t" r="r" b="b"/>
            <a:pathLst>
              <a:path w="281304" h="113030">
                <a:moveTo>
                  <a:pt x="0" y="112654"/>
                </a:moveTo>
                <a:lnTo>
                  <a:pt x="28090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8636" y="2460619"/>
            <a:ext cx="523875" cy="266700"/>
          </a:xfrm>
          <a:custGeom>
            <a:avLst/>
            <a:gdLst/>
            <a:ahLst/>
            <a:cxnLst/>
            <a:rect l="l" t="t" r="r" b="b"/>
            <a:pathLst>
              <a:path w="523875" h="266700">
                <a:moveTo>
                  <a:pt x="523859" y="2666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3097" y="4919906"/>
            <a:ext cx="7294880" cy="134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İç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r: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yüze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inde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kan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 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kıs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da dış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şı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cevabıdı</a:t>
            </a:r>
            <a:r>
              <a:rPr sz="2000" spc="-1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397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 İç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 tep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eri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kayna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birim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ana d</a:t>
            </a:r>
            <a:r>
              <a:rPr sz="2000" spc="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şen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olarak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4467" y="4200418"/>
            <a:ext cx="1922657" cy="4374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6961" y="4190393"/>
            <a:ext cx="1922657" cy="4374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5316" y="3992629"/>
            <a:ext cx="139700" cy="208279"/>
          </a:xfrm>
          <a:custGeom>
            <a:avLst/>
            <a:gdLst/>
            <a:ahLst/>
            <a:cxnLst/>
            <a:rect l="l" t="t" r="r" b="b"/>
            <a:pathLst>
              <a:path w="139700" h="208279">
                <a:moveTo>
                  <a:pt x="139689" y="0"/>
                </a:moveTo>
                <a:lnTo>
                  <a:pt x="0" y="20789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2495" y="3886200"/>
            <a:ext cx="300355" cy="304800"/>
          </a:xfrm>
          <a:custGeom>
            <a:avLst/>
            <a:gdLst/>
            <a:ahLst/>
            <a:cxnLst/>
            <a:rect l="l" t="t" r="r" b="b"/>
            <a:pathLst>
              <a:path w="300354" h="304800">
                <a:moveTo>
                  <a:pt x="0" y="0"/>
                </a:moveTo>
                <a:lnTo>
                  <a:pt x="299984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0" y="2949574"/>
            <a:ext cx="1628775" cy="262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5716" y="711195"/>
            <a:ext cx="1081089" cy="1290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2819" y="1119256"/>
            <a:ext cx="449580" cy="473075"/>
          </a:xfrm>
          <a:custGeom>
            <a:avLst/>
            <a:gdLst/>
            <a:ahLst/>
            <a:cxnLst/>
            <a:rect l="l" t="t" r="r" b="b"/>
            <a:pathLst>
              <a:path w="449579" h="473075">
                <a:moveTo>
                  <a:pt x="449336" y="278891"/>
                </a:moveTo>
                <a:lnTo>
                  <a:pt x="0" y="278891"/>
                </a:lnTo>
                <a:lnTo>
                  <a:pt x="224668" y="473080"/>
                </a:lnTo>
                <a:lnTo>
                  <a:pt x="449336" y="278891"/>
                </a:lnTo>
                <a:close/>
              </a:path>
              <a:path w="449579" h="473075">
                <a:moveTo>
                  <a:pt x="336925" y="0"/>
                </a:moveTo>
                <a:lnTo>
                  <a:pt x="112288" y="0"/>
                </a:lnTo>
                <a:lnTo>
                  <a:pt x="112288" y="278891"/>
                </a:lnTo>
                <a:lnTo>
                  <a:pt x="336925" y="278891"/>
                </a:lnTo>
                <a:lnTo>
                  <a:pt x="336925" y="0"/>
                </a:lnTo>
                <a:close/>
              </a:path>
            </a:pathLst>
          </a:custGeom>
          <a:solidFill>
            <a:srgbClr val="EE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2819" y="1119256"/>
            <a:ext cx="449580" cy="473075"/>
          </a:xfrm>
          <a:custGeom>
            <a:avLst/>
            <a:gdLst/>
            <a:ahLst/>
            <a:cxnLst/>
            <a:rect l="l" t="t" r="r" b="b"/>
            <a:pathLst>
              <a:path w="449579" h="473075">
                <a:moveTo>
                  <a:pt x="0" y="278891"/>
                </a:moveTo>
                <a:lnTo>
                  <a:pt x="112288" y="278891"/>
                </a:lnTo>
                <a:lnTo>
                  <a:pt x="112288" y="0"/>
                </a:lnTo>
                <a:lnTo>
                  <a:pt x="336925" y="0"/>
                </a:lnTo>
                <a:lnTo>
                  <a:pt x="336925" y="278891"/>
                </a:lnTo>
                <a:lnTo>
                  <a:pt x="449336" y="278891"/>
                </a:lnTo>
                <a:lnTo>
                  <a:pt x="224668" y="473080"/>
                </a:lnTo>
                <a:lnTo>
                  <a:pt x="0" y="27889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25989" y="1951085"/>
            <a:ext cx="300355" cy="376555"/>
          </a:xfrm>
          <a:custGeom>
            <a:avLst/>
            <a:gdLst/>
            <a:ahLst/>
            <a:cxnLst/>
            <a:rect l="l" t="t" r="r" b="b"/>
            <a:pathLst>
              <a:path w="300354" h="376555">
                <a:moveTo>
                  <a:pt x="225064" y="149108"/>
                </a:moveTo>
                <a:lnTo>
                  <a:pt x="75072" y="149108"/>
                </a:lnTo>
                <a:lnTo>
                  <a:pt x="75072" y="376184"/>
                </a:lnTo>
                <a:lnTo>
                  <a:pt x="225064" y="376184"/>
                </a:lnTo>
                <a:lnTo>
                  <a:pt x="225064" y="149108"/>
                </a:lnTo>
                <a:close/>
              </a:path>
              <a:path w="300354" h="376555">
                <a:moveTo>
                  <a:pt x="149992" y="0"/>
                </a:moveTo>
                <a:lnTo>
                  <a:pt x="0" y="149108"/>
                </a:lnTo>
                <a:lnTo>
                  <a:pt x="300106" y="149108"/>
                </a:lnTo>
                <a:lnTo>
                  <a:pt x="149992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5989" y="1951085"/>
            <a:ext cx="300355" cy="376555"/>
          </a:xfrm>
          <a:custGeom>
            <a:avLst/>
            <a:gdLst/>
            <a:ahLst/>
            <a:cxnLst/>
            <a:rect l="l" t="t" r="r" b="b"/>
            <a:pathLst>
              <a:path w="300354" h="376555">
                <a:moveTo>
                  <a:pt x="0" y="149108"/>
                </a:moveTo>
                <a:lnTo>
                  <a:pt x="149992" y="0"/>
                </a:lnTo>
                <a:lnTo>
                  <a:pt x="300106" y="149108"/>
                </a:lnTo>
                <a:lnTo>
                  <a:pt x="225064" y="149108"/>
                </a:lnTo>
                <a:lnTo>
                  <a:pt x="225064" y="376184"/>
                </a:lnTo>
                <a:lnTo>
                  <a:pt x="75072" y="376184"/>
                </a:lnTo>
                <a:lnTo>
                  <a:pt x="75072" y="149108"/>
                </a:lnTo>
                <a:lnTo>
                  <a:pt x="0" y="1491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2819" y="4052828"/>
            <a:ext cx="541655" cy="582930"/>
          </a:xfrm>
          <a:custGeom>
            <a:avLst/>
            <a:gdLst/>
            <a:ahLst/>
            <a:cxnLst/>
            <a:rect l="l" t="t" r="r" b="b"/>
            <a:pathLst>
              <a:path w="541654" h="582929">
                <a:moveTo>
                  <a:pt x="541416" y="312038"/>
                </a:moveTo>
                <a:lnTo>
                  <a:pt x="0" y="312038"/>
                </a:lnTo>
                <a:lnTo>
                  <a:pt x="270631" y="582667"/>
                </a:lnTo>
                <a:lnTo>
                  <a:pt x="541416" y="312038"/>
                </a:lnTo>
                <a:close/>
              </a:path>
              <a:path w="541654" h="582929">
                <a:moveTo>
                  <a:pt x="406024" y="0"/>
                </a:moveTo>
                <a:lnTo>
                  <a:pt x="135392" y="0"/>
                </a:lnTo>
                <a:lnTo>
                  <a:pt x="135392" y="312038"/>
                </a:lnTo>
                <a:lnTo>
                  <a:pt x="406024" y="312038"/>
                </a:lnTo>
                <a:lnTo>
                  <a:pt x="406024" y="0"/>
                </a:lnTo>
                <a:close/>
              </a:path>
            </a:pathLst>
          </a:custGeom>
          <a:solidFill>
            <a:srgbClr val="EE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2819" y="4052828"/>
            <a:ext cx="541655" cy="582930"/>
          </a:xfrm>
          <a:custGeom>
            <a:avLst/>
            <a:gdLst/>
            <a:ahLst/>
            <a:cxnLst/>
            <a:rect l="l" t="t" r="r" b="b"/>
            <a:pathLst>
              <a:path w="541654" h="582929">
                <a:moveTo>
                  <a:pt x="0" y="312038"/>
                </a:moveTo>
                <a:lnTo>
                  <a:pt x="135392" y="312038"/>
                </a:lnTo>
                <a:lnTo>
                  <a:pt x="135392" y="0"/>
                </a:lnTo>
                <a:lnTo>
                  <a:pt x="406024" y="0"/>
                </a:lnTo>
                <a:lnTo>
                  <a:pt x="406024" y="312038"/>
                </a:lnTo>
                <a:lnTo>
                  <a:pt x="541416" y="312038"/>
                </a:lnTo>
                <a:lnTo>
                  <a:pt x="270631" y="582667"/>
                </a:lnTo>
                <a:lnTo>
                  <a:pt x="0" y="31203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1615" y="4857750"/>
            <a:ext cx="332105" cy="463550"/>
          </a:xfrm>
          <a:custGeom>
            <a:avLst/>
            <a:gdLst/>
            <a:ahLst/>
            <a:cxnLst/>
            <a:rect l="l" t="t" r="r" b="b"/>
            <a:pathLst>
              <a:path w="332104" h="463550">
                <a:moveTo>
                  <a:pt x="248808" y="165984"/>
                </a:moveTo>
                <a:lnTo>
                  <a:pt x="82936" y="165984"/>
                </a:lnTo>
                <a:lnTo>
                  <a:pt x="82936" y="463545"/>
                </a:lnTo>
                <a:lnTo>
                  <a:pt x="248808" y="463545"/>
                </a:lnTo>
                <a:lnTo>
                  <a:pt x="248808" y="165984"/>
                </a:lnTo>
                <a:close/>
              </a:path>
              <a:path w="332104" h="463550">
                <a:moveTo>
                  <a:pt x="165872" y="0"/>
                </a:moveTo>
                <a:lnTo>
                  <a:pt x="0" y="165984"/>
                </a:lnTo>
                <a:lnTo>
                  <a:pt x="331744" y="165984"/>
                </a:lnTo>
                <a:lnTo>
                  <a:pt x="165872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1615" y="4857750"/>
            <a:ext cx="332105" cy="463550"/>
          </a:xfrm>
          <a:custGeom>
            <a:avLst/>
            <a:gdLst/>
            <a:ahLst/>
            <a:cxnLst/>
            <a:rect l="l" t="t" r="r" b="b"/>
            <a:pathLst>
              <a:path w="332104" h="463550">
                <a:moveTo>
                  <a:pt x="0" y="165984"/>
                </a:moveTo>
                <a:lnTo>
                  <a:pt x="165872" y="0"/>
                </a:lnTo>
                <a:lnTo>
                  <a:pt x="331744" y="165984"/>
                </a:lnTo>
                <a:lnTo>
                  <a:pt x="248808" y="165984"/>
                </a:lnTo>
                <a:lnTo>
                  <a:pt x="248808" y="463545"/>
                </a:lnTo>
                <a:lnTo>
                  <a:pt x="82936" y="463545"/>
                </a:lnTo>
                <a:lnTo>
                  <a:pt x="82936" y="165984"/>
                </a:lnTo>
                <a:lnTo>
                  <a:pt x="0" y="16598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462" y="465079"/>
            <a:ext cx="3524250" cy="46894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0320" y="2051060"/>
            <a:ext cx="1035050" cy="728980"/>
          </a:xfrm>
          <a:custGeom>
            <a:avLst/>
            <a:gdLst/>
            <a:ahLst/>
            <a:cxnLst/>
            <a:rect l="l" t="t" r="r" b="b"/>
            <a:pathLst>
              <a:path w="1035050" h="728980">
                <a:moveTo>
                  <a:pt x="1035058" y="364357"/>
                </a:moveTo>
                <a:lnTo>
                  <a:pt x="0" y="364357"/>
                </a:lnTo>
                <a:lnTo>
                  <a:pt x="517529" y="728715"/>
                </a:lnTo>
                <a:lnTo>
                  <a:pt x="1035058" y="364357"/>
                </a:lnTo>
                <a:close/>
              </a:path>
              <a:path w="1035050" h="728980">
                <a:moveTo>
                  <a:pt x="776359" y="0"/>
                </a:moveTo>
                <a:lnTo>
                  <a:pt x="258830" y="0"/>
                </a:lnTo>
                <a:lnTo>
                  <a:pt x="258830" y="364357"/>
                </a:lnTo>
                <a:lnTo>
                  <a:pt x="776359" y="364357"/>
                </a:lnTo>
                <a:lnTo>
                  <a:pt x="776359" y="0"/>
                </a:lnTo>
                <a:close/>
              </a:path>
            </a:pathLst>
          </a:custGeom>
          <a:solidFill>
            <a:srgbClr val="EE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0320" y="2051060"/>
            <a:ext cx="1035050" cy="728980"/>
          </a:xfrm>
          <a:custGeom>
            <a:avLst/>
            <a:gdLst/>
            <a:ahLst/>
            <a:cxnLst/>
            <a:rect l="l" t="t" r="r" b="b"/>
            <a:pathLst>
              <a:path w="1035050" h="728980">
                <a:moveTo>
                  <a:pt x="0" y="364357"/>
                </a:moveTo>
                <a:lnTo>
                  <a:pt x="258830" y="364357"/>
                </a:lnTo>
                <a:lnTo>
                  <a:pt x="258830" y="0"/>
                </a:lnTo>
                <a:lnTo>
                  <a:pt x="776359" y="0"/>
                </a:lnTo>
                <a:lnTo>
                  <a:pt x="776359" y="364357"/>
                </a:lnTo>
                <a:lnTo>
                  <a:pt x="1035058" y="364357"/>
                </a:lnTo>
                <a:lnTo>
                  <a:pt x="517529" y="728715"/>
                </a:lnTo>
                <a:lnTo>
                  <a:pt x="0" y="36435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8104" y="4970526"/>
            <a:ext cx="196850" cy="392430"/>
          </a:xfrm>
          <a:custGeom>
            <a:avLst/>
            <a:gdLst/>
            <a:ahLst/>
            <a:cxnLst/>
            <a:rect l="l" t="t" r="r" b="b"/>
            <a:pathLst>
              <a:path w="196850" h="392429">
                <a:moveTo>
                  <a:pt x="147696" y="98928"/>
                </a:moveTo>
                <a:lnTo>
                  <a:pt x="49267" y="98928"/>
                </a:lnTo>
                <a:lnTo>
                  <a:pt x="49267" y="392048"/>
                </a:lnTo>
                <a:lnTo>
                  <a:pt x="147696" y="392048"/>
                </a:lnTo>
                <a:lnTo>
                  <a:pt x="147696" y="98928"/>
                </a:lnTo>
                <a:close/>
              </a:path>
              <a:path w="196850" h="392429">
                <a:moveTo>
                  <a:pt x="98416" y="0"/>
                </a:moveTo>
                <a:lnTo>
                  <a:pt x="0" y="98928"/>
                </a:lnTo>
                <a:lnTo>
                  <a:pt x="196845" y="98928"/>
                </a:lnTo>
                <a:lnTo>
                  <a:pt x="98416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8104" y="4970526"/>
            <a:ext cx="196850" cy="392430"/>
          </a:xfrm>
          <a:custGeom>
            <a:avLst/>
            <a:gdLst/>
            <a:ahLst/>
            <a:cxnLst/>
            <a:rect l="l" t="t" r="r" b="b"/>
            <a:pathLst>
              <a:path w="196850" h="392429">
                <a:moveTo>
                  <a:pt x="0" y="98928"/>
                </a:moveTo>
                <a:lnTo>
                  <a:pt x="98416" y="0"/>
                </a:lnTo>
                <a:lnTo>
                  <a:pt x="196845" y="98928"/>
                </a:lnTo>
                <a:lnTo>
                  <a:pt x="147696" y="98928"/>
                </a:lnTo>
                <a:lnTo>
                  <a:pt x="147696" y="392048"/>
                </a:lnTo>
                <a:lnTo>
                  <a:pt x="49267" y="392048"/>
                </a:lnTo>
                <a:lnTo>
                  <a:pt x="49267" y="98928"/>
                </a:lnTo>
                <a:lnTo>
                  <a:pt x="0" y="9892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84404" y="4929128"/>
            <a:ext cx="259079" cy="433705"/>
          </a:xfrm>
          <a:custGeom>
            <a:avLst/>
            <a:gdLst/>
            <a:ahLst/>
            <a:cxnLst/>
            <a:rect l="l" t="t" r="r" b="b"/>
            <a:pathLst>
              <a:path w="259080" h="433704">
                <a:moveTo>
                  <a:pt x="194047" y="129789"/>
                </a:moveTo>
                <a:lnTo>
                  <a:pt x="64638" y="129789"/>
                </a:lnTo>
                <a:lnTo>
                  <a:pt x="64638" y="433446"/>
                </a:lnTo>
                <a:lnTo>
                  <a:pt x="194047" y="433446"/>
                </a:lnTo>
                <a:lnTo>
                  <a:pt x="194047" y="129789"/>
                </a:lnTo>
                <a:close/>
              </a:path>
              <a:path w="259080" h="433704">
                <a:moveTo>
                  <a:pt x="129408" y="0"/>
                </a:moveTo>
                <a:lnTo>
                  <a:pt x="0" y="129789"/>
                </a:lnTo>
                <a:lnTo>
                  <a:pt x="258817" y="129789"/>
                </a:lnTo>
                <a:lnTo>
                  <a:pt x="129408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04" y="4929128"/>
            <a:ext cx="259079" cy="433705"/>
          </a:xfrm>
          <a:custGeom>
            <a:avLst/>
            <a:gdLst/>
            <a:ahLst/>
            <a:cxnLst/>
            <a:rect l="l" t="t" r="r" b="b"/>
            <a:pathLst>
              <a:path w="259080" h="433704">
                <a:moveTo>
                  <a:pt x="0" y="129789"/>
                </a:moveTo>
                <a:lnTo>
                  <a:pt x="129408" y="0"/>
                </a:lnTo>
                <a:lnTo>
                  <a:pt x="258817" y="129789"/>
                </a:lnTo>
                <a:lnTo>
                  <a:pt x="194047" y="129789"/>
                </a:lnTo>
                <a:lnTo>
                  <a:pt x="194047" y="433446"/>
                </a:lnTo>
                <a:lnTo>
                  <a:pt x="64638" y="433446"/>
                </a:lnTo>
                <a:lnTo>
                  <a:pt x="64638" y="129789"/>
                </a:lnTo>
                <a:lnTo>
                  <a:pt x="0" y="12978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89100" y="2125142"/>
            <a:ext cx="63627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  <a:hlinkClick r:id="rId13"/>
              </a:rPr>
              <a:t>•</a:t>
            </a:r>
            <a:r>
              <a:rPr sz="2000" spc="15" dirty="0">
                <a:latin typeface="Times New Roman"/>
                <a:cs typeface="Times New Roman"/>
                <a:hlinkClick r:id="rId13"/>
              </a:rPr>
              <a:t>W</a:t>
            </a:r>
            <a:r>
              <a:rPr sz="1400" spc="5" dirty="0">
                <a:latin typeface="Times New Roman"/>
                <a:cs typeface="Times New Roman"/>
                <a:hlinkClick r:id="rId13"/>
              </a:rPr>
              <a:t>tüm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6084" y="1148885"/>
            <a:ext cx="55943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5" baseline="13888" dirty="0">
                <a:latin typeface="Times New Roman"/>
                <a:cs typeface="Times New Roman"/>
              </a:rPr>
              <a:t>W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r>
              <a:rPr sz="1300" spc="5" dirty="0">
                <a:latin typeface="Times New Roman"/>
                <a:cs typeface="Times New Roman"/>
              </a:rPr>
              <a:t>a</a:t>
            </a:r>
            <a:r>
              <a:rPr sz="1300" spc="10" dirty="0">
                <a:latin typeface="Times New Roman"/>
                <a:cs typeface="Times New Roman"/>
              </a:rPr>
              <a:t>fa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4242" y="865626"/>
            <a:ext cx="2743199" cy="1196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20078" y="3472540"/>
            <a:ext cx="2423921" cy="11981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2173" y="4986360"/>
            <a:ext cx="744879" cy="325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16439" y="4864096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0" y="266699"/>
                </a:moveTo>
                <a:lnTo>
                  <a:pt x="20954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8917" y="2052672"/>
            <a:ext cx="761811" cy="3247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0239" y="1951085"/>
            <a:ext cx="285750" cy="132080"/>
          </a:xfrm>
          <a:custGeom>
            <a:avLst/>
            <a:gdLst/>
            <a:ahLst/>
            <a:cxnLst/>
            <a:rect l="l" t="t" r="r" b="b"/>
            <a:pathLst>
              <a:path w="285750" h="132080">
                <a:moveTo>
                  <a:pt x="285749" y="0"/>
                </a:moveTo>
                <a:lnTo>
                  <a:pt x="0" y="13170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32429" y="5386612"/>
            <a:ext cx="51879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baseline="13888" dirty="0">
                <a:latin typeface="Times New Roman"/>
                <a:cs typeface="Times New Roman"/>
              </a:rPr>
              <a:t>•</a:t>
            </a:r>
            <a:r>
              <a:rPr sz="3000" baseline="13888" dirty="0">
                <a:latin typeface="Times New Roman"/>
                <a:cs typeface="Times New Roman"/>
              </a:rPr>
              <a:t>F</a:t>
            </a:r>
            <a:r>
              <a:rPr sz="1300" spc="5" dirty="0">
                <a:latin typeface="Times New Roman"/>
                <a:cs typeface="Times New Roman"/>
              </a:rPr>
              <a:t>iç</a:t>
            </a:r>
            <a:r>
              <a:rPr sz="1300" dirty="0">
                <a:latin typeface="Times New Roman"/>
                <a:cs typeface="Times New Roman"/>
              </a:rPr>
              <a:t>-</a:t>
            </a:r>
            <a:r>
              <a:rPr sz="1300" spc="10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5" y="4232805"/>
            <a:ext cx="106743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</a:pPr>
            <a:r>
              <a:rPr sz="3000" spc="22" baseline="13888" dirty="0">
                <a:latin typeface="Times New Roman"/>
                <a:cs typeface="Times New Roman"/>
              </a:rPr>
              <a:t>W</a:t>
            </a:r>
            <a:r>
              <a:rPr sz="1300" spc="15" dirty="0">
                <a:latin typeface="Times New Roman"/>
                <a:cs typeface="Times New Roman"/>
              </a:rPr>
              <a:t>gö</a:t>
            </a:r>
            <a:r>
              <a:rPr sz="1300" dirty="0">
                <a:latin typeface="Times New Roman"/>
                <a:cs typeface="Times New Roman"/>
              </a:rPr>
              <a:t>vd</a:t>
            </a:r>
            <a:r>
              <a:rPr sz="1300" spc="10" dirty="0">
                <a:latin typeface="Times New Roman"/>
                <a:cs typeface="Times New Roman"/>
              </a:rPr>
              <a:t>e+</a:t>
            </a:r>
            <a:r>
              <a:rPr sz="1300" spc="5" dirty="0">
                <a:latin typeface="Times New Roman"/>
                <a:cs typeface="Times New Roman"/>
              </a:rPr>
              <a:t>k</a:t>
            </a:r>
            <a:r>
              <a:rPr sz="1300" spc="10" dirty="0">
                <a:latin typeface="Times New Roman"/>
                <a:cs typeface="Times New Roman"/>
              </a:rPr>
              <a:t>afa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07211" y="5884569"/>
            <a:ext cx="1639955" cy="5794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2810" y="5485065"/>
            <a:ext cx="941069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spc="15" dirty="0">
                <a:latin typeface="Times New Roman"/>
                <a:cs typeface="Times New Roman"/>
              </a:rPr>
              <a:t>W</a:t>
            </a:r>
            <a:r>
              <a:rPr sz="1950" spc="15" baseline="-21367" dirty="0">
                <a:latin typeface="Times New Roman"/>
                <a:cs typeface="Times New Roman"/>
              </a:rPr>
              <a:t>tüm</a:t>
            </a:r>
            <a:r>
              <a:rPr sz="1950" spc="225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2112646" y="5453307"/>
            <a:ext cx="941069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spc="15" dirty="0">
                <a:latin typeface="Times New Roman"/>
                <a:cs typeface="Times New Roman"/>
              </a:rPr>
              <a:t>W</a:t>
            </a:r>
            <a:r>
              <a:rPr sz="1950" spc="7" baseline="-21367" dirty="0">
                <a:latin typeface="Times New Roman"/>
                <a:cs typeface="Times New Roman"/>
              </a:rPr>
              <a:t>t</a:t>
            </a:r>
            <a:r>
              <a:rPr sz="1950" spc="22" baseline="-21367" dirty="0">
                <a:latin typeface="Times New Roman"/>
                <a:cs typeface="Times New Roman"/>
              </a:rPr>
              <a:t>ü</a:t>
            </a:r>
            <a:r>
              <a:rPr sz="1950" spc="30" baseline="-21367" dirty="0">
                <a:latin typeface="Times New Roman"/>
                <a:cs typeface="Times New Roman"/>
              </a:rPr>
              <a:t>m</a:t>
            </a:r>
            <a:r>
              <a:rPr sz="1950" spc="225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73717" y="2201342"/>
            <a:ext cx="51879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baseline="13888" dirty="0">
                <a:latin typeface="Times New Roman"/>
                <a:cs typeface="Times New Roman"/>
              </a:rPr>
              <a:t>•</a:t>
            </a:r>
            <a:r>
              <a:rPr sz="3000" baseline="13888" dirty="0">
                <a:latin typeface="Times New Roman"/>
                <a:cs typeface="Times New Roman"/>
              </a:rPr>
              <a:t>F</a:t>
            </a:r>
            <a:r>
              <a:rPr sz="1300" spc="5" dirty="0">
                <a:latin typeface="Times New Roman"/>
                <a:cs typeface="Times New Roman"/>
              </a:rPr>
              <a:t>iç</a:t>
            </a:r>
            <a:r>
              <a:rPr sz="1300" spc="10" dirty="0">
                <a:latin typeface="Times New Roman"/>
                <a:cs typeface="Times New Roman"/>
              </a:rPr>
              <a:t>-1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0"/>
            <a:ext cx="8686800" cy="457200"/>
          </a:xfrm>
          <a:custGeom>
            <a:avLst/>
            <a:gdLst/>
            <a:ahLst/>
            <a:cxnLst/>
            <a:rect l="l" t="t" r="r" b="b"/>
            <a:pathLst>
              <a:path w="8686800" h="457200">
                <a:moveTo>
                  <a:pt x="0" y="457199"/>
                </a:moveTo>
                <a:lnTo>
                  <a:pt x="8686799" y="457199"/>
                </a:lnTo>
                <a:lnTo>
                  <a:pt x="86867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640" y="403653"/>
            <a:ext cx="2753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846C5F"/>
                </a:solidFill>
                <a:latin typeface="Arial"/>
                <a:cs typeface="Arial"/>
              </a:rPr>
              <a:t>Revi</a:t>
            </a:r>
            <a:r>
              <a:rPr sz="2800" spc="-15" dirty="0">
                <a:solidFill>
                  <a:srgbClr val="846C5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846C5F"/>
                </a:solidFill>
                <a:latin typeface="Arial"/>
                <a:cs typeface="Arial"/>
              </a:rPr>
              <a:t>w</a:t>
            </a:r>
            <a:r>
              <a:rPr sz="2800" spc="80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846C5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846C5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846C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846C5F"/>
                </a:solidFill>
                <a:latin typeface="Arial"/>
                <a:cs typeface="Arial"/>
              </a:rPr>
              <a:t>Sta</a:t>
            </a:r>
            <a:r>
              <a:rPr sz="2800" spc="-5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846C5F"/>
                </a:solidFill>
                <a:latin typeface="Arial"/>
                <a:cs typeface="Arial"/>
              </a:rPr>
              <a:t>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936" y="1360557"/>
            <a:ext cx="5157734" cy="3795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53257" y="2115744"/>
            <a:ext cx="3028950" cy="130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140">
              <a:lnSpc>
                <a:spcPct val="100000"/>
              </a:lnSpc>
              <a:buFont typeface="Times New Roman"/>
              <a:buChar char="•"/>
              <a:tabLst>
                <a:tab pos="244475" algn="l"/>
              </a:tabLst>
            </a:pPr>
            <a:r>
              <a:rPr sz="2000" dirty="0">
                <a:latin typeface="Times New Roman"/>
                <a:cs typeface="Times New Roman"/>
              </a:rPr>
              <a:t>Şekildeki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pıyı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ö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 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spcBef>
                <a:spcPts val="775"/>
              </a:spcBef>
            </a:pPr>
            <a:r>
              <a:rPr sz="2000" spc="-10" dirty="0">
                <a:latin typeface="Times New Roman"/>
                <a:cs typeface="Times New Roman"/>
              </a:rPr>
              <a:t>•</a:t>
            </a:r>
            <a:r>
              <a:rPr sz="2000" dirty="0">
                <a:latin typeface="Times New Roman"/>
                <a:cs typeface="Times New Roman"/>
              </a:rPr>
              <a:t>Aca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pı, 30kN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luk</a:t>
            </a:r>
            <a:endParaRPr sz="20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nabi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683768" y="5371411"/>
            <a:ext cx="648335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775">
              <a:lnSpc>
                <a:spcPct val="150100"/>
              </a:lnSpc>
            </a:pPr>
            <a:r>
              <a:rPr sz="1800" dirty="0">
                <a:latin typeface="Times New Roman"/>
                <a:cs typeface="Times New Roman"/>
              </a:rPr>
              <a:t>Tüm </a:t>
            </a:r>
            <a:r>
              <a:rPr sz="1800" spc="5" dirty="0">
                <a:latin typeface="Times New Roman"/>
                <a:cs typeface="Times New Roman"/>
              </a:rPr>
              <a:t>ç</a:t>
            </a:r>
            <a:r>
              <a:rPr sz="1800" dirty="0">
                <a:latin typeface="Times New Roman"/>
                <a:cs typeface="Times New Roman"/>
              </a:rPr>
              <a:t>ubukl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pimler a</a:t>
            </a:r>
            <a:r>
              <a:rPr sz="1800" spc="2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nı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ç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kt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olup, bu</a:t>
            </a:r>
            <a:r>
              <a:rPr sz="1800" spc="-10" dirty="0">
                <a:latin typeface="Times New Roman"/>
                <a:cs typeface="Times New Roman"/>
              </a:rPr>
              <a:t> 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ee emni</a:t>
            </a:r>
            <a:r>
              <a:rPr sz="1800" spc="2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et a</a:t>
            </a:r>
            <a:r>
              <a:rPr sz="1800" spc="5" dirty="0">
                <a:latin typeface="Times New Roman"/>
                <a:cs typeface="Times New Roman"/>
              </a:rPr>
              <a:t>ç</a:t>
            </a:r>
            <a:r>
              <a:rPr sz="1800" dirty="0">
                <a:latin typeface="Times New Roman"/>
                <a:cs typeface="Times New Roman"/>
              </a:rPr>
              <a:t>ısınd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eb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3768" y="6232479"/>
            <a:ext cx="20904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(the a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lowab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stress)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51075" y="6102592"/>
            <a:ext cx="161036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70" dirty="0">
                <a:latin typeface="Symbol"/>
                <a:cs typeface="Symbol"/>
              </a:rPr>
              <a:t></a:t>
            </a:r>
            <a:r>
              <a:rPr sz="2625" spc="-112" baseline="-17460" dirty="0">
                <a:latin typeface="Times New Roman"/>
                <a:cs typeface="Times New Roman"/>
              </a:rPr>
              <a:t>a</a:t>
            </a:r>
            <a:r>
              <a:rPr sz="2625" spc="-202" baseline="-17460" dirty="0">
                <a:latin typeface="Times New Roman"/>
                <a:cs typeface="Times New Roman"/>
              </a:rPr>
              <a:t>l</a:t>
            </a:r>
            <a:r>
              <a:rPr sz="2625" spc="-15" baseline="-17460" dirty="0">
                <a:latin typeface="Times New Roman"/>
                <a:cs typeface="Times New Roman"/>
              </a:rPr>
              <a:t>l</a:t>
            </a:r>
            <a:r>
              <a:rPr sz="2625" baseline="-17460" dirty="0">
                <a:latin typeface="Times New Roman"/>
                <a:cs typeface="Times New Roman"/>
              </a:rPr>
              <a:t> </a:t>
            </a:r>
            <a:r>
              <a:rPr sz="2625" spc="-135" baseline="-17460" dirty="0">
                <a:latin typeface="Times New Roman"/>
                <a:cs typeface="Times New Roman"/>
              </a:rPr>
              <a:t> </a:t>
            </a:r>
            <a:r>
              <a:rPr sz="2150" spc="-40" dirty="0">
                <a:latin typeface="Symbol"/>
                <a:cs typeface="Symbol"/>
              </a:rPr>
              <a:t></a:t>
            </a:r>
            <a:r>
              <a:rPr sz="2150" spc="-27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16</a:t>
            </a:r>
            <a:r>
              <a:rPr sz="2150" spc="-35" dirty="0">
                <a:latin typeface="Times New Roman"/>
                <a:cs typeface="Times New Roman"/>
              </a:rPr>
              <a:t>5</a:t>
            </a:r>
            <a:r>
              <a:rPr sz="2150" spc="-345" dirty="0">
                <a:latin typeface="Times New Roman"/>
                <a:cs typeface="Times New Roman"/>
              </a:rPr>
              <a:t> </a:t>
            </a:r>
            <a:r>
              <a:rPr sz="2150" spc="-140" dirty="0">
                <a:latin typeface="Times New Roman"/>
                <a:cs typeface="Times New Roman"/>
              </a:rPr>
              <a:t>M</a:t>
            </a:r>
            <a:r>
              <a:rPr sz="2150" spc="-15" dirty="0">
                <a:latin typeface="Times New Roman"/>
                <a:cs typeface="Times New Roman"/>
              </a:rPr>
              <a:t>P</a:t>
            </a:r>
            <a:r>
              <a:rPr sz="2150" spc="-30" dirty="0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MECH</a:t>
            </a:r>
            <a:r>
              <a:rPr spc="5" dirty="0"/>
              <a:t>A</a:t>
            </a:r>
            <a:r>
              <a:rPr spc="-5" dirty="0"/>
              <a:t>NIC</a:t>
            </a:r>
            <a:r>
              <a:rPr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40" dirty="0"/>
              <a:t>A</a:t>
            </a:r>
            <a:r>
              <a:rPr dirty="0"/>
              <a:t>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3" y="0"/>
            <a:ext cx="177800" cy="354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Fif</a:t>
            </a:r>
            <a:r>
              <a:rPr sz="1200" b="1" spc="-10" dirty="0">
                <a:solidFill>
                  <a:srgbClr val="846C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1486" y="0"/>
            <a:ext cx="177800" cy="5422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46C5F"/>
                </a:solidFill>
                <a:latin typeface="Arial"/>
                <a:cs typeface="Arial"/>
              </a:rPr>
              <a:t>Edition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9608" y="49095"/>
            <a:ext cx="2859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92786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50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J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ohnst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927869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927869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olf</a:t>
            </a:r>
            <a:r>
              <a:rPr sz="1200" b="1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spc="65" dirty="0">
                <a:solidFill>
                  <a:srgbClr val="92786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• </a:t>
            </a:r>
            <a:r>
              <a:rPr sz="1200" b="1" spc="15" dirty="0">
                <a:solidFill>
                  <a:srgbClr val="92786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27869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927869"/>
                </a:solidFill>
                <a:latin typeface="Arial"/>
                <a:cs typeface="Arial"/>
              </a:rPr>
              <a:t>azurek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72248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6587"/>
            <a:ext cx="273049" cy="2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6273"/>
            <a:ext cx="282574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46700"/>
            <a:ext cx="273049" cy="29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02076"/>
            <a:ext cx="282574" cy="29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30673"/>
            <a:ext cx="282574" cy="2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68723"/>
            <a:ext cx="282574" cy="29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" y="342906"/>
            <a:ext cx="8686800" cy="355600"/>
          </a:xfrm>
          <a:custGeom>
            <a:avLst/>
            <a:gdLst/>
            <a:ahLst/>
            <a:cxnLst/>
            <a:rect l="l" t="t" r="r" b="b"/>
            <a:pathLst>
              <a:path w="8686800" h="355600">
                <a:moveTo>
                  <a:pt x="0" y="355604"/>
                </a:moveTo>
                <a:lnTo>
                  <a:pt x="8686799" y="355604"/>
                </a:lnTo>
                <a:lnTo>
                  <a:pt x="86867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solidFill>
            <a:srgbClr val="D2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342906"/>
            <a:ext cx="8686800" cy="355600"/>
          </a:xfrm>
          <a:custGeom>
            <a:avLst/>
            <a:gdLst/>
            <a:ahLst/>
            <a:cxnLst/>
            <a:rect l="l" t="t" r="r" b="b"/>
            <a:pathLst>
              <a:path w="8686800" h="355600">
                <a:moveTo>
                  <a:pt x="0" y="355604"/>
                </a:moveTo>
                <a:lnTo>
                  <a:pt x="8686799" y="355604"/>
                </a:lnTo>
                <a:lnTo>
                  <a:pt x="8686799" y="0"/>
                </a:lnTo>
                <a:lnTo>
                  <a:pt x="0" y="0"/>
                </a:lnTo>
                <a:lnTo>
                  <a:pt x="0" y="355604"/>
                </a:lnTo>
                <a:close/>
              </a:path>
            </a:pathLst>
          </a:custGeom>
          <a:ln w="9524">
            <a:solidFill>
              <a:srgbClr val="384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539" y="2714625"/>
            <a:ext cx="2057400" cy="2279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1293" y="1579509"/>
            <a:ext cx="199110" cy="205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8395" y="2199614"/>
            <a:ext cx="184886" cy="190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1906" y="2805079"/>
            <a:ext cx="234670" cy="2054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1640" y="476592"/>
            <a:ext cx="854075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Statik</a:t>
            </a:r>
            <a:r>
              <a:rPr sz="1600" b="1" spc="-15" dirty="0">
                <a:solidFill>
                  <a:srgbClr val="846C5F"/>
                </a:solidFill>
                <a:latin typeface="Arial"/>
                <a:cs typeface="Arial"/>
              </a:rPr>
              <a:t>-</a:t>
            </a:r>
            <a:r>
              <a:rPr sz="1600" i="1" spc="-10" dirty="0">
                <a:solidFill>
                  <a:srgbClr val="E00318"/>
                </a:solidFill>
                <a:latin typeface="Arial"/>
                <a:cs typeface="Arial"/>
              </a:rPr>
              <a:t>hatırlat</a:t>
            </a:r>
            <a:r>
              <a:rPr sz="1600" i="1" spc="-25" dirty="0">
                <a:solidFill>
                  <a:srgbClr val="E00318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E00318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2565400" marR="507365" indent="-53340">
              <a:lnSpc>
                <a:spcPct val="100000"/>
              </a:lnSpc>
              <a:spcBef>
                <a:spcPts val="1240"/>
              </a:spcBef>
            </a:pPr>
            <a:r>
              <a:rPr sz="1400" dirty="0">
                <a:latin typeface="Times New Roman"/>
                <a:cs typeface="Times New Roman"/>
              </a:rPr>
              <a:t>Statik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aliz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ç</a:t>
            </a:r>
            <a:r>
              <a:rPr sz="1400" spc="5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buğa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düşen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kuvveti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 bağla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tı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noktala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ı</a:t>
            </a:r>
            <a:r>
              <a:rPr sz="1400" spc="-10" dirty="0">
                <a:latin typeface="Times New Roman"/>
                <a:cs typeface="Times New Roman"/>
              </a:rPr>
              <a:t>nd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</a:t>
            </a:r>
            <a:r>
              <a:rPr sz="1400" spc="5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ki kuvvet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er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bulal</a:t>
            </a:r>
            <a:r>
              <a:rPr sz="1400" spc="-10" dirty="0">
                <a:latin typeface="Times New Roman"/>
                <a:cs typeface="Times New Roman"/>
              </a:rPr>
              <a:t>ı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1400" spc="-5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B </a:t>
            </a:r>
            <a:r>
              <a:rPr sz="1400" b="1" dirty="0">
                <a:latin typeface="Times New Roman"/>
                <a:cs typeface="Times New Roman"/>
              </a:rPr>
              <a:t>çift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k</a:t>
            </a:r>
            <a:r>
              <a:rPr sz="1400" b="1" dirty="0">
                <a:latin typeface="Times New Roman"/>
                <a:cs typeface="Times New Roman"/>
              </a:rPr>
              <a:t>uvvet ele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anı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olduğ</a:t>
            </a:r>
            <a:r>
              <a:rPr sz="1400" spc="-10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3163" y="1528456"/>
            <a:ext cx="2564130" cy="182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25" spc="-67" baseline="-5376" dirty="0">
                <a:latin typeface="Symbol"/>
                <a:cs typeface="Symbol"/>
              </a:rPr>
              <a:t></a:t>
            </a:r>
            <a:r>
              <a:rPr sz="2325" spc="-307" baseline="-5376" dirty="0">
                <a:latin typeface="Times New Roman"/>
                <a:cs typeface="Times New Roman"/>
              </a:rPr>
              <a:t> </a:t>
            </a:r>
            <a:r>
              <a:rPr sz="1300" i="1" spc="70" dirty="0">
                <a:latin typeface="Times New Roman"/>
                <a:cs typeface="Times New Roman"/>
              </a:rPr>
              <a:t>M</a:t>
            </a:r>
            <a:r>
              <a:rPr sz="1575" i="1" spc="-15" baseline="-18518" dirty="0">
                <a:latin typeface="Times New Roman"/>
                <a:cs typeface="Times New Roman"/>
              </a:rPr>
              <a:t>C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30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0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i="1" spc="-7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spc="-187" baseline="-18518" dirty="0">
                <a:latin typeface="Times New Roman"/>
                <a:cs typeface="Times New Roman"/>
              </a:rPr>
              <a:t> </a:t>
            </a:r>
            <a:r>
              <a:rPr sz="1650" spc="-165" dirty="0">
                <a:latin typeface="Symbol"/>
                <a:cs typeface="Symbol"/>
              </a:rPr>
              <a:t></a:t>
            </a:r>
            <a:r>
              <a:rPr sz="1300" spc="-20" dirty="0">
                <a:latin typeface="Times New Roman"/>
                <a:cs typeface="Times New Roman"/>
              </a:rPr>
              <a:t>0.6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m</a:t>
            </a:r>
            <a:r>
              <a:rPr sz="1650" spc="-30" dirty="0">
                <a:latin typeface="Symbol"/>
                <a:cs typeface="Symbol"/>
              </a:rPr>
              <a:t></a:t>
            </a:r>
            <a:r>
              <a:rPr sz="1300" spc="-25" dirty="0">
                <a:latin typeface="Symbol"/>
                <a:cs typeface="Symbol"/>
              </a:rPr>
              <a:t>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650" spc="-185" dirty="0">
                <a:latin typeface="Symbol"/>
                <a:cs typeface="Symbol"/>
              </a:rPr>
              <a:t></a:t>
            </a:r>
            <a:r>
              <a:rPr sz="1300" spc="15" dirty="0">
                <a:latin typeface="Times New Roman"/>
                <a:cs typeface="Times New Roman"/>
              </a:rPr>
              <a:t>3</a:t>
            </a:r>
            <a:r>
              <a:rPr sz="1300" spc="85" dirty="0">
                <a:latin typeface="Times New Roman"/>
                <a:cs typeface="Times New Roman"/>
              </a:rPr>
              <a:t>0</a:t>
            </a:r>
            <a:r>
              <a:rPr sz="1300" spc="-60" dirty="0">
                <a:latin typeface="Times New Roman"/>
                <a:cs typeface="Times New Roman"/>
              </a:rPr>
              <a:t>k</a:t>
            </a:r>
            <a:r>
              <a:rPr sz="1300" spc="-30" dirty="0">
                <a:latin typeface="Times New Roman"/>
                <a:cs typeface="Times New Roman"/>
              </a:rPr>
              <a:t>N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650" spc="-240" dirty="0">
                <a:latin typeface="Symbol"/>
                <a:cs typeface="Symbol"/>
              </a:rPr>
              <a:t></a:t>
            </a:r>
            <a:r>
              <a:rPr sz="1650" spc="-165" dirty="0">
                <a:latin typeface="Symbol"/>
                <a:cs typeface="Symbol"/>
              </a:rPr>
              <a:t></a:t>
            </a:r>
            <a:r>
              <a:rPr sz="1300" spc="-20" dirty="0">
                <a:latin typeface="Times New Roman"/>
                <a:cs typeface="Times New Roman"/>
              </a:rPr>
              <a:t>0.8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m</a:t>
            </a:r>
            <a:r>
              <a:rPr sz="1650" spc="-140" dirty="0">
                <a:latin typeface="Symbol"/>
                <a:cs typeface="Symbol"/>
              </a:rPr>
              <a:t></a:t>
            </a:r>
            <a:endParaRPr sz="1650">
              <a:latin typeface="Symbol"/>
              <a:cs typeface="Symbol"/>
            </a:endParaRPr>
          </a:p>
          <a:p>
            <a:pPr marL="189230">
              <a:lnSpc>
                <a:spcPct val="100000"/>
              </a:lnSpc>
              <a:spcBef>
                <a:spcPts val="760"/>
              </a:spcBef>
            </a:pPr>
            <a:r>
              <a:rPr sz="1300" i="1" spc="-7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9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4</a:t>
            </a:r>
            <a:r>
              <a:rPr sz="1300" spc="85" dirty="0">
                <a:latin typeface="Times New Roman"/>
                <a:cs typeface="Times New Roman"/>
              </a:rPr>
              <a:t>0</a:t>
            </a:r>
            <a:r>
              <a:rPr sz="1300" spc="-65" dirty="0">
                <a:latin typeface="Times New Roman"/>
                <a:cs typeface="Times New Roman"/>
              </a:rPr>
              <a:t>kN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325" spc="-67" baseline="-5376" dirty="0">
                <a:latin typeface="Symbol"/>
                <a:cs typeface="Symbol"/>
              </a:rPr>
              <a:t></a:t>
            </a:r>
            <a:r>
              <a:rPr sz="2325" spc="-277" baseline="-5376" dirty="0">
                <a:latin typeface="Times New Roman"/>
                <a:cs typeface="Times New Roman"/>
              </a:rPr>
              <a:t> </a:t>
            </a:r>
            <a:r>
              <a:rPr sz="1300" i="1" spc="-70" dirty="0">
                <a:latin typeface="Times New Roman"/>
                <a:cs typeface="Times New Roman"/>
              </a:rPr>
              <a:t>F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9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0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Symbol"/>
                <a:cs typeface="Symbol"/>
              </a:rPr>
              <a:t></a:t>
            </a:r>
            <a:r>
              <a:rPr sz="1300" i="1" spc="-7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spc="12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</a:t>
            </a:r>
            <a:r>
              <a:rPr sz="1300" spc="-130" dirty="0">
                <a:latin typeface="Times New Roman"/>
                <a:cs typeface="Times New Roman"/>
              </a:rPr>
              <a:t> </a:t>
            </a:r>
            <a:r>
              <a:rPr sz="1300" i="1" spc="25" dirty="0">
                <a:latin typeface="Times New Roman"/>
                <a:cs typeface="Times New Roman"/>
              </a:rPr>
              <a:t>C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endParaRPr sz="1575" baseline="-18518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  <a:spcBef>
                <a:spcPts val="785"/>
              </a:spcBef>
            </a:pPr>
            <a:r>
              <a:rPr sz="1300" i="1" spc="25" dirty="0">
                <a:latin typeface="Times New Roman"/>
                <a:cs typeface="Times New Roman"/>
              </a:rPr>
              <a:t>C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9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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i="1" spc="-7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x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9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Symbol"/>
                <a:cs typeface="Symbol"/>
              </a:rPr>
              <a:t></a:t>
            </a:r>
            <a:r>
              <a:rPr sz="1300" spc="15" dirty="0">
                <a:latin typeface="Times New Roman"/>
                <a:cs typeface="Times New Roman"/>
              </a:rPr>
              <a:t>4</a:t>
            </a:r>
            <a:r>
              <a:rPr sz="1300" spc="85" dirty="0">
                <a:latin typeface="Times New Roman"/>
                <a:cs typeface="Times New Roman"/>
              </a:rPr>
              <a:t>0</a:t>
            </a:r>
            <a:r>
              <a:rPr sz="1300" spc="-65" dirty="0">
                <a:latin typeface="Times New Roman"/>
                <a:cs typeface="Times New Roman"/>
              </a:rPr>
              <a:t>kN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325" spc="-67" baseline="-5376" dirty="0">
                <a:latin typeface="Symbol"/>
                <a:cs typeface="Symbol"/>
              </a:rPr>
              <a:t></a:t>
            </a:r>
            <a:r>
              <a:rPr sz="2325" spc="-277" baseline="-5376" dirty="0">
                <a:latin typeface="Times New Roman"/>
                <a:cs typeface="Times New Roman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F</a:t>
            </a:r>
            <a:r>
              <a:rPr sz="1575" i="1" spc="-7" baseline="-18518" dirty="0">
                <a:latin typeface="Times New Roman"/>
                <a:cs typeface="Times New Roman"/>
              </a:rPr>
              <a:t>y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75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0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y</a:t>
            </a:r>
            <a:r>
              <a:rPr sz="1575" i="1" spc="150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</a:t>
            </a:r>
            <a:r>
              <a:rPr sz="1300" spc="-130" dirty="0">
                <a:latin typeface="Times New Roman"/>
                <a:cs typeface="Times New Roman"/>
              </a:rPr>
              <a:t> </a:t>
            </a:r>
            <a:r>
              <a:rPr sz="1300" i="1" spc="75" dirty="0">
                <a:latin typeface="Times New Roman"/>
                <a:cs typeface="Times New Roman"/>
              </a:rPr>
              <a:t>C</a:t>
            </a:r>
            <a:r>
              <a:rPr sz="1575" i="1" spc="-7" baseline="-18518" dirty="0">
                <a:latin typeface="Times New Roman"/>
                <a:cs typeface="Times New Roman"/>
              </a:rPr>
              <a:t>y</a:t>
            </a:r>
            <a:r>
              <a:rPr sz="1575" i="1" spc="157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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3</a:t>
            </a:r>
            <a:r>
              <a:rPr sz="1300" spc="85" dirty="0">
                <a:latin typeface="Times New Roman"/>
                <a:cs typeface="Times New Roman"/>
              </a:rPr>
              <a:t>0</a:t>
            </a:r>
            <a:r>
              <a:rPr sz="1300" spc="-60" dirty="0">
                <a:latin typeface="Times New Roman"/>
                <a:cs typeface="Times New Roman"/>
              </a:rPr>
              <a:t>k</a:t>
            </a:r>
            <a:r>
              <a:rPr sz="1300" spc="-30" dirty="0">
                <a:latin typeface="Times New Roman"/>
                <a:cs typeface="Times New Roman"/>
              </a:rPr>
              <a:t>N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-20" dirty="0">
                <a:latin typeface="Times New Roman"/>
                <a:cs typeface="Times New Roman"/>
              </a:rPr>
              <a:t> 0</a:t>
            </a:r>
            <a:endParaRPr sz="13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spcBef>
                <a:spcPts val="1000"/>
              </a:spcBef>
            </a:pP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575" i="1" spc="-7" baseline="-18518" dirty="0">
                <a:latin typeface="Times New Roman"/>
                <a:cs typeface="Times New Roman"/>
              </a:rPr>
              <a:t>y</a:t>
            </a:r>
            <a:r>
              <a:rPr sz="1575" i="1" spc="150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</a:t>
            </a:r>
            <a:r>
              <a:rPr sz="1300" spc="-130" dirty="0">
                <a:latin typeface="Times New Roman"/>
                <a:cs typeface="Times New Roman"/>
              </a:rPr>
              <a:t> </a:t>
            </a:r>
            <a:r>
              <a:rPr sz="1300" i="1" spc="75" dirty="0">
                <a:latin typeface="Times New Roman"/>
                <a:cs typeface="Times New Roman"/>
              </a:rPr>
              <a:t>C</a:t>
            </a:r>
            <a:r>
              <a:rPr sz="1575" i="1" spc="-7" baseline="-18518" dirty="0">
                <a:latin typeface="Times New Roman"/>
                <a:cs typeface="Times New Roman"/>
              </a:rPr>
              <a:t>y</a:t>
            </a:r>
            <a:r>
              <a:rPr sz="1575" i="1" baseline="-18518" dirty="0">
                <a:latin typeface="Times New Roman"/>
                <a:cs typeface="Times New Roman"/>
              </a:rPr>
              <a:t> </a:t>
            </a:r>
            <a:r>
              <a:rPr sz="1575" i="1" spc="-75" baseline="-1851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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3</a:t>
            </a:r>
            <a:r>
              <a:rPr sz="1300" spc="85" dirty="0">
                <a:latin typeface="Times New Roman"/>
                <a:cs typeface="Times New Roman"/>
              </a:rPr>
              <a:t>0</a:t>
            </a:r>
            <a:r>
              <a:rPr sz="1300" spc="-65" dirty="0">
                <a:latin typeface="Times New Roman"/>
                <a:cs typeface="Times New Roman"/>
              </a:rPr>
              <a:t>kN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4516" y="1784390"/>
            <a:ext cx="252704" cy="2252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36733" y="1756378"/>
            <a:ext cx="195516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25" spc="315" baseline="-5376" dirty="0">
                <a:latin typeface="Symbol"/>
                <a:cs typeface="Symbol"/>
              </a:rPr>
              <a:t></a:t>
            </a:r>
            <a:r>
              <a:rPr sz="2325" spc="-262" baseline="-5376" dirty="0">
                <a:latin typeface="Times New Roman"/>
                <a:cs typeface="Times New Roman"/>
              </a:rPr>
              <a:t> </a:t>
            </a:r>
            <a:r>
              <a:rPr sz="1350" i="1" spc="180" dirty="0">
                <a:latin typeface="Times New Roman"/>
                <a:cs typeface="Times New Roman"/>
              </a:rPr>
              <a:t>M</a:t>
            </a:r>
            <a:r>
              <a:rPr sz="1350" i="1" spc="-140" dirty="0">
                <a:latin typeface="Times New Roman"/>
                <a:cs typeface="Times New Roman"/>
              </a:rPr>
              <a:t> </a:t>
            </a:r>
            <a:r>
              <a:rPr sz="1650" i="1" spc="165" baseline="-17676" dirty="0">
                <a:latin typeface="Times New Roman"/>
                <a:cs typeface="Times New Roman"/>
              </a:rPr>
              <a:t>B</a:t>
            </a:r>
            <a:r>
              <a:rPr sz="1650" i="1" baseline="-17676" dirty="0">
                <a:latin typeface="Times New Roman"/>
                <a:cs typeface="Times New Roman"/>
              </a:rPr>
              <a:t> </a:t>
            </a:r>
            <a:r>
              <a:rPr sz="1650" i="1" spc="22" baseline="-17676" dirty="0">
                <a:latin typeface="Times New Roman"/>
                <a:cs typeface="Times New Roman"/>
              </a:rPr>
              <a:t> </a:t>
            </a:r>
            <a:r>
              <a:rPr sz="1350" spc="114" dirty="0">
                <a:latin typeface="Symbol"/>
                <a:cs typeface="Symbol"/>
              </a:rPr>
              <a:t>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105" dirty="0">
                <a:latin typeface="Times New Roman"/>
                <a:cs typeface="Times New Roman"/>
              </a:rPr>
              <a:t>0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114" dirty="0">
                <a:latin typeface="Symbol"/>
                <a:cs typeface="Symbol"/>
              </a:rPr>
              <a:t>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114" dirty="0">
                <a:latin typeface="Symbol"/>
                <a:cs typeface="Symbol"/>
              </a:rPr>
              <a:t></a:t>
            </a:r>
            <a:r>
              <a:rPr sz="1350" spc="-180" dirty="0">
                <a:latin typeface="Times New Roman"/>
                <a:cs typeface="Times New Roman"/>
              </a:rPr>
              <a:t> </a:t>
            </a:r>
            <a:r>
              <a:rPr sz="1350" i="1" spc="120" dirty="0">
                <a:latin typeface="Times New Roman"/>
                <a:cs typeface="Times New Roman"/>
              </a:rPr>
              <a:t>A</a:t>
            </a:r>
            <a:r>
              <a:rPr sz="1650" i="1" spc="120" baseline="-17676" dirty="0">
                <a:latin typeface="Times New Roman"/>
                <a:cs typeface="Times New Roman"/>
              </a:rPr>
              <a:t>y</a:t>
            </a:r>
            <a:r>
              <a:rPr sz="1650" i="1" spc="-135" baseline="-17676" dirty="0">
                <a:latin typeface="Times New Roman"/>
                <a:cs typeface="Times New Roman"/>
              </a:rPr>
              <a:t> </a:t>
            </a:r>
            <a:r>
              <a:rPr sz="1700" spc="-90" dirty="0">
                <a:latin typeface="Symbol"/>
                <a:cs typeface="Symbol"/>
              </a:rPr>
              <a:t></a:t>
            </a:r>
            <a:r>
              <a:rPr sz="1350" spc="95" dirty="0">
                <a:latin typeface="Times New Roman"/>
                <a:cs typeface="Times New Roman"/>
              </a:rPr>
              <a:t>0</a:t>
            </a:r>
            <a:r>
              <a:rPr sz="1350" spc="45" dirty="0">
                <a:latin typeface="Times New Roman"/>
                <a:cs typeface="Times New Roman"/>
              </a:rPr>
              <a:t>.</a:t>
            </a:r>
            <a:r>
              <a:rPr sz="1350" spc="105" dirty="0">
                <a:latin typeface="Times New Roman"/>
                <a:cs typeface="Times New Roman"/>
              </a:rPr>
              <a:t>8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245" dirty="0">
                <a:latin typeface="Times New Roman"/>
                <a:cs typeface="Times New Roman"/>
              </a:rPr>
              <a:t>m</a:t>
            </a:r>
            <a:r>
              <a:rPr sz="1700" spc="-55" dirty="0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3090" y="2133960"/>
            <a:ext cx="54991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20" dirty="0">
                <a:latin typeface="Times New Roman"/>
                <a:cs typeface="Times New Roman"/>
              </a:rPr>
              <a:t>A</a:t>
            </a:r>
            <a:r>
              <a:rPr sz="1650" i="1" spc="120" baseline="-17676" dirty="0">
                <a:latin typeface="Times New Roman"/>
                <a:cs typeface="Times New Roman"/>
              </a:rPr>
              <a:t>y</a:t>
            </a:r>
            <a:r>
              <a:rPr sz="1650" i="1" baseline="-17676" dirty="0">
                <a:latin typeface="Times New Roman"/>
                <a:cs typeface="Times New Roman"/>
              </a:rPr>
              <a:t> </a:t>
            </a:r>
            <a:r>
              <a:rPr sz="1650" i="1" spc="44" baseline="-17676" dirty="0">
                <a:latin typeface="Times New Roman"/>
                <a:cs typeface="Times New Roman"/>
              </a:rPr>
              <a:t> </a:t>
            </a:r>
            <a:r>
              <a:rPr sz="1350" spc="114" dirty="0">
                <a:latin typeface="Symbol"/>
                <a:cs typeface="Symbol"/>
              </a:rPr>
              <a:t>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105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4064" y="2083529"/>
            <a:ext cx="92646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265" dirty="0">
                <a:latin typeface="Times New Roman"/>
                <a:cs typeface="Times New Roman"/>
              </a:rPr>
              <a:t>C</a:t>
            </a:r>
            <a:r>
              <a:rPr sz="1650" i="1" spc="135" baseline="-17676" dirty="0">
                <a:latin typeface="Times New Roman"/>
                <a:cs typeface="Times New Roman"/>
              </a:rPr>
              <a:t>y</a:t>
            </a:r>
            <a:r>
              <a:rPr sz="1650" i="1" baseline="-17676" dirty="0">
                <a:latin typeface="Times New Roman"/>
                <a:cs typeface="Times New Roman"/>
              </a:rPr>
              <a:t> </a:t>
            </a:r>
            <a:r>
              <a:rPr sz="1650" i="1" spc="30" baseline="-17676" dirty="0">
                <a:latin typeface="Times New Roman"/>
                <a:cs typeface="Times New Roman"/>
              </a:rPr>
              <a:t> </a:t>
            </a:r>
            <a:r>
              <a:rPr sz="1350" spc="130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spc="145" dirty="0">
                <a:latin typeface="Times New Roman"/>
                <a:cs typeface="Times New Roman"/>
              </a:rPr>
              <a:t>3</a:t>
            </a:r>
            <a:r>
              <a:rPr sz="1350" spc="225" dirty="0">
                <a:latin typeface="Times New Roman"/>
                <a:cs typeface="Times New Roman"/>
              </a:rPr>
              <a:t>0</a:t>
            </a:r>
            <a:r>
              <a:rPr sz="1350" spc="75" dirty="0">
                <a:latin typeface="Times New Roman"/>
                <a:cs typeface="Times New Roman"/>
              </a:rPr>
              <a:t>kN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65540" y="2569036"/>
            <a:ext cx="266192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8994" algn="l"/>
                <a:tab pos="1768475" algn="l"/>
              </a:tabLst>
            </a:pPr>
            <a:r>
              <a:rPr sz="1300" i="1" spc="30" dirty="0">
                <a:latin typeface="Times New Roman"/>
                <a:cs typeface="Times New Roman"/>
              </a:rPr>
              <a:t>A</a:t>
            </a:r>
            <a:r>
              <a:rPr sz="1300" i="1" spc="-10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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4</a:t>
            </a:r>
            <a:r>
              <a:rPr sz="1300" i="1" spc="25" dirty="0">
                <a:latin typeface="Times New Roman"/>
                <a:cs typeface="Times New Roman"/>
              </a:rPr>
              <a:t>0</a:t>
            </a:r>
            <a:r>
              <a:rPr sz="1300" i="1" spc="-150" dirty="0">
                <a:latin typeface="Times New Roman"/>
                <a:cs typeface="Times New Roman"/>
              </a:rPr>
              <a:t> </a:t>
            </a:r>
            <a:r>
              <a:rPr sz="1300" i="1" spc="60" dirty="0">
                <a:latin typeface="Times New Roman"/>
                <a:cs typeface="Times New Roman"/>
              </a:rPr>
              <a:t>k</a:t>
            </a:r>
            <a:r>
              <a:rPr sz="1300" i="1" spc="-10" dirty="0">
                <a:latin typeface="Times New Roman"/>
                <a:cs typeface="Times New Roman"/>
              </a:rPr>
              <a:t>N</a:t>
            </a:r>
            <a:r>
              <a:rPr sz="1300" i="1" spc="15" dirty="0">
                <a:latin typeface="Times New Roman"/>
                <a:cs typeface="Times New Roman"/>
              </a:rPr>
              <a:t>;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50" dirty="0">
                <a:latin typeface="Times New Roman"/>
                <a:cs typeface="Times New Roman"/>
              </a:rPr>
              <a:t>C</a:t>
            </a:r>
            <a:r>
              <a:rPr sz="1125" i="1" spc="22" baseline="-25925" dirty="0">
                <a:latin typeface="Times New Roman"/>
                <a:cs typeface="Times New Roman"/>
              </a:rPr>
              <a:t>x</a:t>
            </a:r>
            <a:r>
              <a:rPr sz="1125" i="1" baseline="-25925" dirty="0">
                <a:latin typeface="Times New Roman"/>
                <a:cs typeface="Times New Roman"/>
              </a:rPr>
              <a:t> </a:t>
            </a:r>
            <a:r>
              <a:rPr sz="1125" i="1" spc="89" baseline="-2592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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4</a:t>
            </a:r>
            <a:r>
              <a:rPr sz="1300" i="1" spc="25" dirty="0">
                <a:latin typeface="Times New Roman"/>
                <a:cs typeface="Times New Roman"/>
              </a:rPr>
              <a:t>0</a:t>
            </a:r>
            <a:r>
              <a:rPr sz="1300" i="1" spc="-150" dirty="0">
                <a:latin typeface="Times New Roman"/>
                <a:cs typeface="Times New Roman"/>
              </a:rPr>
              <a:t> </a:t>
            </a:r>
            <a:r>
              <a:rPr sz="1300" i="1" spc="60" dirty="0">
                <a:latin typeface="Times New Roman"/>
                <a:cs typeface="Times New Roman"/>
              </a:rPr>
              <a:t>k</a:t>
            </a:r>
            <a:r>
              <a:rPr sz="1300" i="1" spc="-10" dirty="0">
                <a:latin typeface="Times New Roman"/>
                <a:cs typeface="Times New Roman"/>
              </a:rPr>
              <a:t>N</a:t>
            </a:r>
            <a:r>
              <a:rPr sz="1300" i="1" spc="15" dirty="0">
                <a:latin typeface="Times New Roman"/>
                <a:cs typeface="Times New Roman"/>
              </a:rPr>
              <a:t>;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85" dirty="0">
                <a:latin typeface="Times New Roman"/>
                <a:cs typeface="Times New Roman"/>
              </a:rPr>
              <a:t>C</a:t>
            </a:r>
            <a:r>
              <a:rPr sz="1125" i="1" spc="22" baseline="-25925" dirty="0">
                <a:latin typeface="Times New Roman"/>
                <a:cs typeface="Times New Roman"/>
              </a:rPr>
              <a:t>y</a:t>
            </a:r>
            <a:r>
              <a:rPr sz="1125" i="1" baseline="-25925" dirty="0">
                <a:latin typeface="Times New Roman"/>
                <a:cs typeface="Times New Roman"/>
              </a:rPr>
              <a:t> </a:t>
            </a:r>
            <a:r>
              <a:rPr sz="1125" i="1" spc="104" baseline="-2592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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3</a:t>
            </a:r>
            <a:r>
              <a:rPr sz="1300" i="1" spc="25" dirty="0">
                <a:latin typeface="Times New Roman"/>
                <a:cs typeface="Times New Roman"/>
              </a:rPr>
              <a:t>0</a:t>
            </a:r>
            <a:r>
              <a:rPr sz="1300" i="1" spc="-150" dirty="0">
                <a:latin typeface="Times New Roman"/>
                <a:cs typeface="Times New Roman"/>
              </a:rPr>
              <a:t> </a:t>
            </a:r>
            <a:r>
              <a:rPr sz="1300" i="1" spc="60" dirty="0">
                <a:latin typeface="Times New Roman"/>
                <a:cs typeface="Times New Roman"/>
              </a:rPr>
              <a:t>k</a:t>
            </a:r>
            <a:r>
              <a:rPr sz="1300" i="1" spc="30" dirty="0">
                <a:latin typeface="Times New Roman"/>
                <a:cs typeface="Times New Roman"/>
              </a:rPr>
              <a:t>N</a:t>
            </a:r>
            <a:r>
              <a:rPr sz="1300" i="1" spc="-5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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0723" y="801630"/>
            <a:ext cx="2200275" cy="19208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7760" y="127952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6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5375" y="4618036"/>
            <a:ext cx="1785999" cy="1946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0198" y="4465376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4167" y="0"/>
                </a:lnTo>
              </a:path>
            </a:pathLst>
          </a:custGeom>
          <a:ln w="81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8178" y="446537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83" y="0"/>
                </a:lnTo>
              </a:path>
            </a:pathLst>
          </a:custGeom>
          <a:ln w="81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01311" y="5025678"/>
            <a:ext cx="95567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latin typeface="Times New Roman"/>
                <a:cs typeface="Times New Roman"/>
              </a:rPr>
              <a:t>F</a:t>
            </a:r>
            <a:r>
              <a:rPr sz="1275" b="1" spc="15" baseline="-26143" dirty="0">
                <a:latin typeface="Times New Roman"/>
                <a:cs typeface="Times New Roman"/>
              </a:rPr>
              <a:t>A</a:t>
            </a:r>
            <a:r>
              <a:rPr sz="1275" b="1" spc="22" baseline="-26143" dirty="0">
                <a:latin typeface="Times New Roman"/>
                <a:cs typeface="Times New Roman"/>
              </a:rPr>
              <a:t>B</a:t>
            </a:r>
            <a:r>
              <a:rPr sz="1275" b="1" baseline="-26143" dirty="0">
                <a:latin typeface="Times New Roman"/>
                <a:cs typeface="Times New Roman"/>
              </a:rPr>
              <a:t> </a:t>
            </a:r>
            <a:r>
              <a:rPr sz="1275" b="1" spc="150" baseline="-2614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40</a:t>
            </a:r>
            <a:r>
              <a:rPr sz="1500" spc="-185" dirty="0">
                <a:latin typeface="Times New Roman"/>
                <a:cs typeface="Times New Roman"/>
              </a:rPr>
              <a:t> </a:t>
            </a:r>
            <a:r>
              <a:rPr sz="1500" i="1" spc="85" dirty="0">
                <a:latin typeface="Times New Roman"/>
                <a:cs typeface="Times New Roman"/>
              </a:rPr>
              <a:t>kN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100" dirty="0">
                <a:latin typeface="Times New Roman"/>
                <a:cs typeface="Times New Roman"/>
              </a:rPr>
              <a:t>F</a:t>
            </a:r>
            <a:r>
              <a:rPr sz="1275" b="1" spc="75" baseline="-26143" dirty="0">
                <a:latin typeface="Times New Roman"/>
                <a:cs typeface="Times New Roman"/>
              </a:rPr>
              <a:t>B</a:t>
            </a:r>
            <a:r>
              <a:rPr sz="1275" b="1" spc="22" baseline="-26143" dirty="0">
                <a:latin typeface="Times New Roman"/>
                <a:cs typeface="Times New Roman"/>
              </a:rPr>
              <a:t>C</a:t>
            </a:r>
            <a:r>
              <a:rPr sz="1275" b="1" baseline="-26143" dirty="0">
                <a:latin typeface="Times New Roman"/>
                <a:cs typeface="Times New Roman"/>
              </a:rPr>
              <a:t> </a:t>
            </a:r>
            <a:r>
              <a:rPr sz="1275" b="1" spc="52" baseline="-2614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50</a:t>
            </a:r>
            <a:r>
              <a:rPr sz="1500" spc="-190" dirty="0">
                <a:latin typeface="Times New Roman"/>
                <a:cs typeface="Times New Roman"/>
              </a:rPr>
              <a:t> </a:t>
            </a:r>
            <a:r>
              <a:rPr sz="1500" i="1" spc="85" dirty="0">
                <a:latin typeface="Times New Roman"/>
                <a:cs typeface="Times New Roman"/>
              </a:rPr>
              <a:t>kN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7527" y="4231232"/>
            <a:ext cx="148399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 marR="5080" indent="-97155">
              <a:lnSpc>
                <a:spcPct val="118300"/>
              </a:lnSpc>
              <a:tabLst>
                <a:tab pos="612775" algn="l"/>
                <a:tab pos="1294130" algn="r"/>
              </a:tabLst>
            </a:pPr>
            <a:r>
              <a:rPr sz="1500" b="1" spc="-70" dirty="0">
                <a:latin typeface="Times New Roman"/>
                <a:cs typeface="Times New Roman"/>
              </a:rPr>
              <a:t>F</a:t>
            </a:r>
            <a:r>
              <a:rPr sz="1275" b="1" spc="15" baseline="-22875" dirty="0">
                <a:latin typeface="Times New Roman"/>
                <a:cs typeface="Times New Roman"/>
              </a:rPr>
              <a:t>A</a:t>
            </a:r>
            <a:r>
              <a:rPr sz="1275" b="1" spc="22" baseline="-22875" dirty="0">
                <a:latin typeface="Times New Roman"/>
                <a:cs typeface="Times New Roman"/>
              </a:rPr>
              <a:t>B</a:t>
            </a:r>
            <a:r>
              <a:rPr sz="1275" b="1" baseline="-22875" dirty="0">
                <a:latin typeface="Times New Roman"/>
                <a:cs typeface="Times New Roman"/>
              </a:rPr>
              <a:t>  </a:t>
            </a:r>
            <a:r>
              <a:rPr sz="1275" b="1" spc="15" baseline="-22875" dirty="0">
                <a:latin typeface="Times New Roman"/>
                <a:cs typeface="Times New Roman"/>
              </a:rPr>
              <a:t> </a:t>
            </a:r>
            <a:r>
              <a:rPr sz="2250" baseline="-35185" dirty="0">
                <a:latin typeface="Symbol"/>
                <a:cs typeface="Symbol"/>
              </a:rPr>
              <a:t></a:t>
            </a:r>
            <a:r>
              <a:rPr sz="2250" spc="120" baseline="-35185" dirty="0">
                <a:latin typeface="Times New Roman"/>
                <a:cs typeface="Times New Roman"/>
              </a:rPr>
              <a:t> </a:t>
            </a:r>
            <a:r>
              <a:rPr sz="1500" b="1" spc="-100" dirty="0">
                <a:latin typeface="Times New Roman"/>
                <a:cs typeface="Times New Roman"/>
              </a:rPr>
              <a:t>F</a:t>
            </a:r>
            <a:r>
              <a:rPr sz="1275" b="1" spc="75" baseline="-22875" dirty="0">
                <a:latin typeface="Times New Roman"/>
                <a:cs typeface="Times New Roman"/>
              </a:rPr>
              <a:t>B</a:t>
            </a:r>
            <a:r>
              <a:rPr sz="1275" b="1" spc="22" baseline="-22875" dirty="0">
                <a:latin typeface="Times New Roman"/>
                <a:cs typeface="Times New Roman"/>
              </a:rPr>
              <a:t>C</a:t>
            </a:r>
            <a:r>
              <a:rPr sz="1275" b="1" baseline="-22875" dirty="0">
                <a:latin typeface="Times New Roman"/>
                <a:cs typeface="Times New Roman"/>
              </a:rPr>
              <a:t>  </a:t>
            </a:r>
            <a:r>
              <a:rPr sz="1275" b="1" spc="-75" baseline="-22875" dirty="0">
                <a:latin typeface="Times New Roman"/>
                <a:cs typeface="Times New Roman"/>
              </a:rPr>
              <a:t> </a:t>
            </a:r>
            <a:r>
              <a:rPr sz="2250" baseline="-35185" dirty="0">
                <a:latin typeface="Symbol"/>
                <a:cs typeface="Symbol"/>
              </a:rPr>
              <a:t></a:t>
            </a:r>
            <a:r>
              <a:rPr sz="2250" spc="82" baseline="-35185" dirty="0">
                <a:latin typeface="Times New Roman"/>
                <a:cs typeface="Times New Roman"/>
              </a:rPr>
              <a:t> </a:t>
            </a:r>
            <a:r>
              <a:rPr sz="1500" u="sng" dirty="0">
                <a:latin typeface="Times New Roman"/>
                <a:cs typeface="Times New Roman"/>
              </a:rPr>
              <a:t>30</a:t>
            </a:r>
            <a:r>
              <a:rPr sz="1500" u="sng" spc="-190" dirty="0">
                <a:latin typeface="Times New Roman"/>
                <a:cs typeface="Times New Roman"/>
              </a:rPr>
              <a:t> </a:t>
            </a:r>
            <a:r>
              <a:rPr sz="1500" i="1" u="sng" spc="85" dirty="0">
                <a:latin typeface="Times New Roman"/>
                <a:cs typeface="Times New Roman"/>
              </a:rPr>
              <a:t>kN</a:t>
            </a:r>
            <a:r>
              <a:rPr sz="1500" i="1" spc="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	5</a:t>
            </a:r>
            <a:r>
              <a:rPr sz="1500" i="1" dirty="0">
                <a:latin typeface="Times New Roman"/>
                <a:cs typeface="Times New Roman"/>
              </a:rPr>
              <a:t> 	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1831" y="3782695"/>
            <a:ext cx="104139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MT Extra"/>
                <a:cs typeface="MT Extra"/>
              </a:rPr>
              <a:t></a:t>
            </a:r>
            <a:endParaRPr sz="1500">
              <a:latin typeface="MT Extra"/>
              <a:cs typeface="MT Extr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84660" y="4618037"/>
            <a:ext cx="2849499" cy="1790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79548" y="3664407"/>
            <a:ext cx="429323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Bil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şke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ku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etler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çubuk eks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nleri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doğr</a:t>
            </a:r>
            <a:r>
              <a:rPr sz="1200" b="1" spc="-1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ltusunda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olacaktır:</a:t>
            </a:r>
            <a:endParaRPr sz="1200">
              <a:latin typeface="Arial"/>
              <a:cs typeface="Arial"/>
            </a:endParaRPr>
          </a:p>
          <a:p>
            <a:pPr marR="233045" algn="r">
              <a:lnSpc>
                <a:spcPts val="2545"/>
              </a:lnSpc>
            </a:pPr>
            <a:r>
              <a:rPr sz="3375" spc="277" baseline="-8641" dirty="0">
                <a:latin typeface="Symbol"/>
                <a:cs typeface="Symbol"/>
              </a:rPr>
              <a:t></a:t>
            </a:r>
            <a:r>
              <a:rPr sz="1500" b="1" spc="-100" dirty="0">
                <a:latin typeface="Times New Roman"/>
                <a:cs typeface="Times New Roman"/>
              </a:rPr>
              <a:t>F</a:t>
            </a:r>
            <a:r>
              <a:rPr sz="1275" b="1" spc="22" baseline="-26143" dirty="0">
                <a:latin typeface="Times New Roman"/>
                <a:cs typeface="Times New Roman"/>
              </a:rPr>
              <a:t>B</a:t>
            </a:r>
            <a:r>
              <a:rPr sz="1275" b="1" baseline="-26143" dirty="0">
                <a:latin typeface="Times New Roman"/>
                <a:cs typeface="Times New Roman"/>
              </a:rPr>
              <a:t> </a:t>
            </a:r>
            <a:r>
              <a:rPr sz="1275" b="1" spc="142" baseline="-2614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Book Antiqua"/>
                <a:cs typeface="Book Antiqua"/>
              </a:rPr>
              <a:t>© 2009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The</a:t>
            </a:r>
            <a:r>
              <a:rPr spc="5" dirty="0">
                <a:latin typeface="Book Antiqua"/>
                <a:cs typeface="Book Antiqua"/>
              </a:rPr>
              <a:t> </a:t>
            </a:r>
            <a:r>
              <a:rPr spc="-10" dirty="0">
                <a:latin typeface="Book Antiqua"/>
                <a:cs typeface="Book Antiqua"/>
              </a:rPr>
              <a:t>McGra</a:t>
            </a:r>
            <a:r>
              <a:rPr spc="-5" dirty="0">
                <a:latin typeface="Book Antiqua"/>
                <a:cs typeface="Book Antiqua"/>
              </a:rPr>
              <a:t>w</a:t>
            </a:r>
            <a:r>
              <a:rPr spc="-5" dirty="0"/>
              <a:t>-Hill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Companies,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Inc.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Al</a:t>
            </a:r>
            <a:r>
              <a:rPr spc="-5" dirty="0"/>
              <a:t>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right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reserved.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/>
              <a:t>1-</a:t>
            </a:r>
            <a:r>
              <a:rPr spc="3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4008504" y="4266388"/>
            <a:ext cx="2199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ü</a:t>
            </a:r>
            <a:r>
              <a:rPr sz="1200" spc="-10" dirty="0">
                <a:latin typeface="Arial"/>
                <a:cs typeface="Arial"/>
              </a:rPr>
              <a:t>ğ</a:t>
            </a:r>
            <a:r>
              <a:rPr sz="1200" dirty="0">
                <a:latin typeface="Arial"/>
                <a:cs typeface="Arial"/>
              </a:rPr>
              <a:t>üm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nokt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’</a:t>
            </a:r>
            <a:r>
              <a:rPr sz="1200" spc="-15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ndan;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1699</Words>
  <Application>Microsoft Office PowerPoint</Application>
  <PresentationFormat>Ekran Gösterisi (4:3)</PresentationFormat>
  <Paragraphs>299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MT Extra</vt:lpstr>
      <vt:lpstr>Symbol</vt:lpstr>
      <vt:lpstr>Times New Roman</vt:lpstr>
      <vt:lpstr>Office Theme</vt:lpstr>
      <vt:lpstr>PowerPoint Sunusu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  <vt:lpstr>MECHANICS OF MATERIALS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2</cp:revision>
  <dcterms:created xsi:type="dcterms:W3CDTF">2017-04-07T14:52:57Z</dcterms:created>
  <dcterms:modified xsi:type="dcterms:W3CDTF">2017-04-07T12:54:02Z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2017-04-07T00:00:00Z</vt:filetime>
  </property>
  <property fmtid="{D5CDD505-2E9C-101B-9397-08002B2CF9AE}" pid="3" name="LastSaved">
    <vt:filetime>2017-04-07T00:00:00Z</vt:filetime>
  </property>
</Properties>
</file>